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Caveat"/>
      <p:regular r:id="rId15"/>
      <p:bold r:id="rId16"/>
    </p:embeddedFont>
    <p:embeddedFont>
      <p:font typeface="Cedarville Cursive"/>
      <p:regular r:id="rId17"/>
    </p:embeddedFont>
    <p:embeddedFont>
      <p:font typeface="Poppins"/>
      <p:regular r:id="rId18"/>
      <p:bold r:id="rId19"/>
      <p:italic r:id="rId20"/>
      <p:boldItalic r:id="rId21"/>
    </p:embeddedFont>
    <p:embeddedFont>
      <p:font typeface="Bebas Neue"/>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D643A29-E86B-42B3-9AA6-0405E569E010}">
  <a:tblStyle styleId="{BD643A29-E86B-42B3-9AA6-0405E569E01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Poppins-italic.fntdata"/><Relationship Id="rId22" Type="http://schemas.openxmlformats.org/officeDocument/2006/relationships/font" Target="fonts/BebasNeue-regular.fntdata"/><Relationship Id="rId21" Type="http://schemas.openxmlformats.org/officeDocument/2006/relationships/font" Target="fonts/Poppi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Caveat-regular.fntdata"/><Relationship Id="rId14" Type="http://schemas.openxmlformats.org/officeDocument/2006/relationships/slide" Target="slides/slide9.xml"/><Relationship Id="rId17" Type="http://schemas.openxmlformats.org/officeDocument/2006/relationships/font" Target="fonts/CedarvilleCursive-regular.fntdata"/><Relationship Id="rId16" Type="http://schemas.openxmlformats.org/officeDocument/2006/relationships/font" Target="fonts/Caveat-bold.fntdata"/><Relationship Id="rId19" Type="http://schemas.openxmlformats.org/officeDocument/2006/relationships/font" Target="fonts/Poppins-bold.fntdata"/><Relationship Id="rId18" Type="http://schemas.openxmlformats.org/officeDocument/2006/relationships/font" Target="fonts/Poppi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f02a322f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f02a322f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e1d838b62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e1d838b62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1d838b62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1d838b62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207fd22f2_0_25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207fd22f2_0_25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e1d838b627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e1d838b627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699f8d8166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699f8d8166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699f8d8166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699f8d8166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699f8d8166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699f8d8166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699f8d8166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699f8d8166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0.png"/><Relationship Id="rId4" Type="http://schemas.openxmlformats.org/officeDocument/2006/relationships/image" Target="../media/image6.png"/><Relationship Id="rId5"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0.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0.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hyperlink" Target="http://bit.ly/2Tynxth" TargetMode="External"/><Relationship Id="rId7" Type="http://schemas.openxmlformats.org/officeDocument/2006/relationships/hyperlink" Target="http://bit.ly/2TyoMsr" TargetMode="External"/><Relationship Id="rId8"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3132227">
            <a:off x="5128" y="3831025"/>
            <a:ext cx="3683848" cy="3246745"/>
          </a:xfrm>
          <a:prstGeom prst="rect">
            <a:avLst/>
          </a:prstGeom>
          <a:noFill/>
          <a:ln>
            <a:noFill/>
          </a:ln>
        </p:spPr>
      </p:pic>
      <p:pic>
        <p:nvPicPr>
          <p:cNvPr id="10" name="Google Shape;10;p2"/>
          <p:cNvPicPr preferRelativeResize="0"/>
          <p:nvPr/>
        </p:nvPicPr>
        <p:blipFill>
          <a:blip r:embed="rId2">
            <a:alphaModFix/>
          </a:blip>
          <a:stretch>
            <a:fillRect/>
          </a:stretch>
        </p:blipFill>
        <p:spPr>
          <a:xfrm>
            <a:off x="6721325" y="-1139325"/>
            <a:ext cx="3683850" cy="3246748"/>
          </a:xfrm>
          <a:prstGeom prst="rect">
            <a:avLst/>
          </a:prstGeom>
          <a:noFill/>
          <a:ln>
            <a:noFill/>
          </a:ln>
        </p:spPr>
      </p:pic>
      <p:pic>
        <p:nvPicPr>
          <p:cNvPr id="11" name="Google Shape;11;p2"/>
          <p:cNvPicPr preferRelativeResize="0"/>
          <p:nvPr/>
        </p:nvPicPr>
        <p:blipFill>
          <a:blip r:embed="rId3">
            <a:alphaModFix/>
          </a:blip>
          <a:stretch>
            <a:fillRect/>
          </a:stretch>
        </p:blipFill>
        <p:spPr>
          <a:xfrm rot="3134160">
            <a:off x="6996206" y="2678097"/>
            <a:ext cx="2727713" cy="3450484"/>
          </a:xfrm>
          <a:prstGeom prst="rect">
            <a:avLst/>
          </a:prstGeom>
          <a:noFill/>
          <a:ln>
            <a:noFill/>
          </a:ln>
        </p:spPr>
      </p:pic>
      <p:pic>
        <p:nvPicPr>
          <p:cNvPr id="12" name="Google Shape;12;p2"/>
          <p:cNvPicPr preferRelativeResize="0"/>
          <p:nvPr/>
        </p:nvPicPr>
        <p:blipFill>
          <a:blip r:embed="rId2">
            <a:alphaModFix/>
          </a:blip>
          <a:stretch>
            <a:fillRect/>
          </a:stretch>
        </p:blipFill>
        <p:spPr>
          <a:xfrm rot="4484472">
            <a:off x="-1679724" y="-721925"/>
            <a:ext cx="3683848" cy="3246747"/>
          </a:xfrm>
          <a:prstGeom prst="rect">
            <a:avLst/>
          </a:prstGeom>
          <a:noFill/>
          <a:ln>
            <a:noFill/>
          </a:ln>
        </p:spPr>
      </p:pic>
      <p:pic>
        <p:nvPicPr>
          <p:cNvPr id="13" name="Google Shape;13;p2"/>
          <p:cNvPicPr preferRelativeResize="0"/>
          <p:nvPr/>
        </p:nvPicPr>
        <p:blipFill>
          <a:blip r:embed="rId4">
            <a:alphaModFix/>
          </a:blip>
          <a:stretch>
            <a:fillRect/>
          </a:stretch>
        </p:blipFill>
        <p:spPr>
          <a:xfrm>
            <a:off x="-596502" y="2107425"/>
            <a:ext cx="2108891" cy="4140974"/>
          </a:xfrm>
          <a:prstGeom prst="rect">
            <a:avLst/>
          </a:prstGeom>
          <a:noFill/>
          <a:ln>
            <a:noFill/>
          </a:ln>
        </p:spPr>
      </p:pic>
      <p:sp>
        <p:nvSpPr>
          <p:cNvPr id="14" name="Google Shape;14;p2"/>
          <p:cNvSpPr txBox="1"/>
          <p:nvPr>
            <p:ph type="ctrTitle"/>
          </p:nvPr>
        </p:nvSpPr>
        <p:spPr>
          <a:xfrm>
            <a:off x="999150" y="1265563"/>
            <a:ext cx="7145700" cy="21804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rgbClr val="191919"/>
              </a:buClr>
              <a:buSzPts val="5200"/>
              <a:buNone/>
              <a:defRPr b="1" sz="7000">
                <a:latin typeface="Caveat"/>
                <a:ea typeface="Caveat"/>
                <a:cs typeface="Caveat"/>
                <a:sym typeface="Cavea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5" name="Google Shape;15;p2"/>
          <p:cNvSpPr txBox="1"/>
          <p:nvPr>
            <p:ph idx="1" type="subTitle"/>
          </p:nvPr>
        </p:nvSpPr>
        <p:spPr>
          <a:xfrm>
            <a:off x="772950" y="3270738"/>
            <a:ext cx="7598100" cy="607200"/>
          </a:xfrm>
          <a:prstGeom prst="rect">
            <a:avLst/>
          </a:prstGeom>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00">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4" name="Shape 74"/>
        <p:cNvGrpSpPr/>
        <p:nvPr/>
      </p:nvGrpSpPr>
      <p:grpSpPr>
        <a:xfrm>
          <a:off x="0" y="0"/>
          <a:ext cx="0" cy="0"/>
          <a:chOff x="0" y="0"/>
          <a:chExt cx="0" cy="0"/>
        </a:xfrm>
      </p:grpSpPr>
      <p:pic>
        <p:nvPicPr>
          <p:cNvPr id="75" name="Google Shape;75;p11"/>
          <p:cNvPicPr preferRelativeResize="0"/>
          <p:nvPr/>
        </p:nvPicPr>
        <p:blipFill>
          <a:blip r:embed="rId2">
            <a:alphaModFix/>
          </a:blip>
          <a:stretch>
            <a:fillRect/>
          </a:stretch>
        </p:blipFill>
        <p:spPr>
          <a:xfrm flipH="1" rot="2529746">
            <a:off x="7394811" y="2328549"/>
            <a:ext cx="2071923" cy="4068373"/>
          </a:xfrm>
          <a:prstGeom prst="rect">
            <a:avLst/>
          </a:prstGeom>
          <a:noFill/>
          <a:ln>
            <a:noFill/>
          </a:ln>
        </p:spPr>
      </p:pic>
      <p:pic>
        <p:nvPicPr>
          <p:cNvPr id="76" name="Google Shape;76;p11"/>
          <p:cNvPicPr preferRelativeResize="0"/>
          <p:nvPr/>
        </p:nvPicPr>
        <p:blipFill>
          <a:blip r:embed="rId3">
            <a:alphaModFix/>
          </a:blip>
          <a:stretch>
            <a:fillRect/>
          </a:stretch>
        </p:blipFill>
        <p:spPr>
          <a:xfrm>
            <a:off x="-177500" y="-390563"/>
            <a:ext cx="2642126" cy="1860124"/>
          </a:xfrm>
          <a:prstGeom prst="rect">
            <a:avLst/>
          </a:prstGeom>
          <a:noFill/>
          <a:ln>
            <a:noFill/>
          </a:ln>
        </p:spPr>
      </p:pic>
      <p:pic>
        <p:nvPicPr>
          <p:cNvPr id="77" name="Google Shape;77;p11"/>
          <p:cNvPicPr preferRelativeResize="0"/>
          <p:nvPr/>
        </p:nvPicPr>
        <p:blipFill>
          <a:blip r:embed="rId4">
            <a:alphaModFix/>
          </a:blip>
          <a:stretch>
            <a:fillRect/>
          </a:stretch>
        </p:blipFill>
        <p:spPr>
          <a:xfrm>
            <a:off x="-639400" y="2980625"/>
            <a:ext cx="3683850" cy="3246748"/>
          </a:xfrm>
          <a:prstGeom prst="rect">
            <a:avLst/>
          </a:prstGeom>
          <a:noFill/>
          <a:ln>
            <a:noFill/>
          </a:ln>
        </p:spPr>
      </p:pic>
      <p:pic>
        <p:nvPicPr>
          <p:cNvPr id="78" name="Google Shape;78;p11"/>
          <p:cNvPicPr preferRelativeResize="0"/>
          <p:nvPr/>
        </p:nvPicPr>
        <p:blipFill>
          <a:blip r:embed="rId4">
            <a:alphaModFix/>
          </a:blip>
          <a:stretch>
            <a:fillRect/>
          </a:stretch>
        </p:blipFill>
        <p:spPr>
          <a:xfrm>
            <a:off x="6165775" y="-606100"/>
            <a:ext cx="3683850" cy="3246748"/>
          </a:xfrm>
          <a:prstGeom prst="rect">
            <a:avLst/>
          </a:prstGeom>
          <a:noFill/>
          <a:ln>
            <a:noFill/>
          </a:ln>
        </p:spPr>
      </p:pic>
      <p:sp>
        <p:nvSpPr>
          <p:cNvPr id="79" name="Google Shape;79;p11"/>
          <p:cNvSpPr txBox="1"/>
          <p:nvPr>
            <p:ph hasCustomPrompt="1" type="title"/>
          </p:nvPr>
        </p:nvSpPr>
        <p:spPr>
          <a:xfrm>
            <a:off x="713125" y="1449175"/>
            <a:ext cx="7717800" cy="107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100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0" name="Google Shape;80;p11"/>
          <p:cNvSpPr txBox="1"/>
          <p:nvPr>
            <p:ph idx="1" type="subTitle"/>
          </p:nvPr>
        </p:nvSpPr>
        <p:spPr>
          <a:xfrm>
            <a:off x="1403650" y="2640650"/>
            <a:ext cx="63366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81" name="Shape 8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
    <p:spTree>
      <p:nvGrpSpPr>
        <p:cNvPr id="82" name="Shape 82"/>
        <p:cNvGrpSpPr/>
        <p:nvPr/>
      </p:nvGrpSpPr>
      <p:grpSpPr>
        <a:xfrm>
          <a:off x="0" y="0"/>
          <a:ext cx="0" cy="0"/>
          <a:chOff x="0" y="0"/>
          <a:chExt cx="0" cy="0"/>
        </a:xfrm>
      </p:grpSpPr>
      <p:pic>
        <p:nvPicPr>
          <p:cNvPr id="83" name="Google Shape;83;p13"/>
          <p:cNvPicPr preferRelativeResize="0"/>
          <p:nvPr/>
        </p:nvPicPr>
        <p:blipFill>
          <a:blip r:embed="rId2">
            <a:alphaModFix/>
          </a:blip>
          <a:stretch>
            <a:fillRect/>
          </a:stretch>
        </p:blipFill>
        <p:spPr>
          <a:xfrm>
            <a:off x="-1950750" y="2410675"/>
            <a:ext cx="3683850" cy="3246748"/>
          </a:xfrm>
          <a:prstGeom prst="rect">
            <a:avLst/>
          </a:prstGeom>
          <a:noFill/>
          <a:ln>
            <a:noFill/>
          </a:ln>
        </p:spPr>
      </p:pic>
      <p:pic>
        <p:nvPicPr>
          <p:cNvPr id="84" name="Google Shape;84;p13"/>
          <p:cNvPicPr preferRelativeResize="0"/>
          <p:nvPr/>
        </p:nvPicPr>
        <p:blipFill>
          <a:blip r:embed="rId3">
            <a:alphaModFix/>
          </a:blip>
          <a:stretch>
            <a:fillRect/>
          </a:stretch>
        </p:blipFill>
        <p:spPr>
          <a:xfrm flipH="1" rot="5658497">
            <a:off x="7322585" y="3588561"/>
            <a:ext cx="2493157" cy="1755277"/>
          </a:xfrm>
          <a:prstGeom prst="rect">
            <a:avLst/>
          </a:prstGeom>
          <a:noFill/>
          <a:ln>
            <a:noFill/>
          </a:ln>
        </p:spPr>
      </p:pic>
      <p:pic>
        <p:nvPicPr>
          <p:cNvPr id="85" name="Google Shape;85;p13"/>
          <p:cNvPicPr preferRelativeResize="0"/>
          <p:nvPr/>
        </p:nvPicPr>
        <p:blipFill>
          <a:blip r:embed="rId3">
            <a:alphaModFix/>
          </a:blip>
          <a:stretch>
            <a:fillRect/>
          </a:stretch>
        </p:blipFill>
        <p:spPr>
          <a:xfrm>
            <a:off x="-868864" y="-185900"/>
            <a:ext cx="2493156" cy="1755276"/>
          </a:xfrm>
          <a:prstGeom prst="rect">
            <a:avLst/>
          </a:prstGeom>
          <a:noFill/>
          <a:ln>
            <a:noFill/>
          </a:ln>
        </p:spPr>
      </p:pic>
      <p:pic>
        <p:nvPicPr>
          <p:cNvPr id="86" name="Google Shape;86;p13"/>
          <p:cNvPicPr preferRelativeResize="0"/>
          <p:nvPr/>
        </p:nvPicPr>
        <p:blipFill>
          <a:blip r:embed="rId2">
            <a:alphaModFix/>
          </a:blip>
          <a:stretch>
            <a:fillRect/>
          </a:stretch>
        </p:blipFill>
        <p:spPr>
          <a:xfrm>
            <a:off x="7407125" y="-675000"/>
            <a:ext cx="3683850" cy="3246748"/>
          </a:xfrm>
          <a:prstGeom prst="rect">
            <a:avLst/>
          </a:prstGeom>
          <a:noFill/>
          <a:ln>
            <a:noFill/>
          </a:ln>
        </p:spPr>
      </p:pic>
      <p:sp>
        <p:nvSpPr>
          <p:cNvPr id="87" name="Google Shape;87;p13"/>
          <p:cNvSpPr txBox="1"/>
          <p:nvPr>
            <p:ph type="title"/>
          </p:nvPr>
        </p:nvSpPr>
        <p:spPr>
          <a:xfrm>
            <a:off x="1919213" y="1372950"/>
            <a:ext cx="25449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8" name="Google Shape;88;p13"/>
          <p:cNvSpPr txBox="1"/>
          <p:nvPr>
            <p:ph idx="1" type="subTitle"/>
          </p:nvPr>
        </p:nvSpPr>
        <p:spPr>
          <a:xfrm>
            <a:off x="1919213" y="1883276"/>
            <a:ext cx="2544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13"/>
          <p:cNvSpPr txBox="1"/>
          <p:nvPr>
            <p:ph idx="2"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b="1" sz="3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0" name="Google Shape;90;p13"/>
          <p:cNvSpPr txBox="1"/>
          <p:nvPr>
            <p:ph hasCustomPrompt="1" idx="3" type="title"/>
          </p:nvPr>
        </p:nvSpPr>
        <p:spPr>
          <a:xfrm>
            <a:off x="1061212" y="1684813"/>
            <a:ext cx="6156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6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idx="4" type="title"/>
          </p:nvPr>
        </p:nvSpPr>
        <p:spPr>
          <a:xfrm>
            <a:off x="5729163" y="1372950"/>
            <a:ext cx="25449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2" name="Google Shape;92;p13"/>
          <p:cNvSpPr txBox="1"/>
          <p:nvPr>
            <p:ph idx="5" type="subTitle"/>
          </p:nvPr>
        </p:nvSpPr>
        <p:spPr>
          <a:xfrm>
            <a:off x="5729163" y="1883276"/>
            <a:ext cx="2544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 name="Google Shape;93;p13"/>
          <p:cNvSpPr txBox="1"/>
          <p:nvPr>
            <p:ph hasCustomPrompt="1" idx="6" type="title"/>
          </p:nvPr>
        </p:nvSpPr>
        <p:spPr>
          <a:xfrm>
            <a:off x="4871212" y="1684813"/>
            <a:ext cx="6156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6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p:nvPr>
            <p:ph idx="7" type="title"/>
          </p:nvPr>
        </p:nvSpPr>
        <p:spPr>
          <a:xfrm>
            <a:off x="1919213" y="3125549"/>
            <a:ext cx="25449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5" name="Google Shape;95;p13"/>
          <p:cNvSpPr txBox="1"/>
          <p:nvPr>
            <p:ph idx="8" type="subTitle"/>
          </p:nvPr>
        </p:nvSpPr>
        <p:spPr>
          <a:xfrm>
            <a:off x="1919213" y="3635875"/>
            <a:ext cx="2544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 name="Google Shape;96;p13"/>
          <p:cNvSpPr txBox="1"/>
          <p:nvPr>
            <p:ph hasCustomPrompt="1" idx="9" type="title"/>
          </p:nvPr>
        </p:nvSpPr>
        <p:spPr>
          <a:xfrm>
            <a:off x="1061212" y="3437413"/>
            <a:ext cx="6156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6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p:nvPr>
            <p:ph idx="13" type="title"/>
          </p:nvPr>
        </p:nvSpPr>
        <p:spPr>
          <a:xfrm>
            <a:off x="5729163" y="3125549"/>
            <a:ext cx="25449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8" name="Google Shape;98;p13"/>
          <p:cNvSpPr txBox="1"/>
          <p:nvPr>
            <p:ph idx="14" type="subTitle"/>
          </p:nvPr>
        </p:nvSpPr>
        <p:spPr>
          <a:xfrm>
            <a:off x="5729163" y="3635875"/>
            <a:ext cx="2544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13"/>
          <p:cNvSpPr txBox="1"/>
          <p:nvPr>
            <p:ph hasCustomPrompt="1" idx="15" type="title"/>
          </p:nvPr>
        </p:nvSpPr>
        <p:spPr>
          <a:xfrm>
            <a:off x="4871212" y="3437413"/>
            <a:ext cx="6156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6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100" name="Shape 100"/>
        <p:cNvGrpSpPr/>
        <p:nvPr/>
      </p:nvGrpSpPr>
      <p:grpSpPr>
        <a:xfrm>
          <a:off x="0" y="0"/>
          <a:ext cx="0" cy="0"/>
          <a:chOff x="0" y="0"/>
          <a:chExt cx="0" cy="0"/>
        </a:xfrm>
      </p:grpSpPr>
      <p:pic>
        <p:nvPicPr>
          <p:cNvPr id="101" name="Google Shape;101;p14"/>
          <p:cNvPicPr preferRelativeResize="0"/>
          <p:nvPr/>
        </p:nvPicPr>
        <p:blipFill>
          <a:blip r:embed="rId2">
            <a:alphaModFix/>
          </a:blip>
          <a:stretch>
            <a:fillRect/>
          </a:stretch>
        </p:blipFill>
        <p:spPr>
          <a:xfrm>
            <a:off x="6588850" y="-1484250"/>
            <a:ext cx="3683850" cy="3246748"/>
          </a:xfrm>
          <a:prstGeom prst="rect">
            <a:avLst/>
          </a:prstGeom>
          <a:noFill/>
          <a:ln>
            <a:noFill/>
          </a:ln>
        </p:spPr>
      </p:pic>
      <p:pic>
        <p:nvPicPr>
          <p:cNvPr id="102" name="Google Shape;102;p14"/>
          <p:cNvPicPr preferRelativeResize="0"/>
          <p:nvPr/>
        </p:nvPicPr>
        <p:blipFill>
          <a:blip r:embed="rId2">
            <a:alphaModFix/>
          </a:blip>
          <a:stretch>
            <a:fillRect/>
          </a:stretch>
        </p:blipFill>
        <p:spPr>
          <a:xfrm>
            <a:off x="-802550" y="3735450"/>
            <a:ext cx="3683850" cy="3246748"/>
          </a:xfrm>
          <a:prstGeom prst="rect">
            <a:avLst/>
          </a:prstGeom>
          <a:noFill/>
          <a:ln>
            <a:noFill/>
          </a:ln>
        </p:spPr>
      </p:pic>
      <p:pic>
        <p:nvPicPr>
          <p:cNvPr id="103" name="Google Shape;103;p14"/>
          <p:cNvPicPr preferRelativeResize="0"/>
          <p:nvPr/>
        </p:nvPicPr>
        <p:blipFill>
          <a:blip r:embed="rId3">
            <a:alphaModFix/>
          </a:blip>
          <a:stretch>
            <a:fillRect/>
          </a:stretch>
        </p:blipFill>
        <p:spPr>
          <a:xfrm rot="2700000">
            <a:off x="7845262" y="3096128"/>
            <a:ext cx="2317276" cy="2931290"/>
          </a:xfrm>
          <a:prstGeom prst="rect">
            <a:avLst/>
          </a:prstGeom>
          <a:noFill/>
          <a:ln>
            <a:noFill/>
          </a:ln>
        </p:spPr>
      </p:pic>
      <p:pic>
        <p:nvPicPr>
          <p:cNvPr id="104" name="Google Shape;104;p14"/>
          <p:cNvPicPr preferRelativeResize="0"/>
          <p:nvPr/>
        </p:nvPicPr>
        <p:blipFill>
          <a:blip r:embed="rId4">
            <a:alphaModFix/>
          </a:blip>
          <a:stretch>
            <a:fillRect/>
          </a:stretch>
        </p:blipFill>
        <p:spPr>
          <a:xfrm rot="-3976194">
            <a:off x="-1293300" y="464312"/>
            <a:ext cx="2898052" cy="1113675"/>
          </a:xfrm>
          <a:prstGeom prst="rect">
            <a:avLst/>
          </a:prstGeom>
          <a:noFill/>
          <a:ln>
            <a:noFill/>
          </a:ln>
        </p:spPr>
      </p:pic>
      <p:sp>
        <p:nvSpPr>
          <p:cNvPr id="105" name="Google Shape;105;p14"/>
          <p:cNvSpPr txBox="1"/>
          <p:nvPr>
            <p:ph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b="1" sz="3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106" name="Shape 106"/>
        <p:cNvGrpSpPr/>
        <p:nvPr/>
      </p:nvGrpSpPr>
      <p:grpSpPr>
        <a:xfrm>
          <a:off x="0" y="0"/>
          <a:ext cx="0" cy="0"/>
          <a:chOff x="0" y="0"/>
          <a:chExt cx="0" cy="0"/>
        </a:xfrm>
      </p:grpSpPr>
      <p:pic>
        <p:nvPicPr>
          <p:cNvPr id="107" name="Google Shape;107;p15"/>
          <p:cNvPicPr preferRelativeResize="0"/>
          <p:nvPr/>
        </p:nvPicPr>
        <p:blipFill>
          <a:blip r:embed="rId2">
            <a:alphaModFix/>
          </a:blip>
          <a:stretch>
            <a:fillRect/>
          </a:stretch>
        </p:blipFill>
        <p:spPr>
          <a:xfrm rot="-3655508">
            <a:off x="-847667" y="776074"/>
            <a:ext cx="2429311" cy="933530"/>
          </a:xfrm>
          <a:prstGeom prst="rect">
            <a:avLst/>
          </a:prstGeom>
          <a:noFill/>
          <a:ln>
            <a:noFill/>
          </a:ln>
        </p:spPr>
      </p:pic>
      <p:pic>
        <p:nvPicPr>
          <p:cNvPr id="108" name="Google Shape;108;p15"/>
          <p:cNvPicPr preferRelativeResize="0"/>
          <p:nvPr/>
        </p:nvPicPr>
        <p:blipFill>
          <a:blip r:embed="rId3">
            <a:alphaModFix/>
          </a:blip>
          <a:stretch>
            <a:fillRect/>
          </a:stretch>
        </p:blipFill>
        <p:spPr>
          <a:xfrm rot="629187">
            <a:off x="-552281" y="3151956"/>
            <a:ext cx="2336659" cy="2955838"/>
          </a:xfrm>
          <a:prstGeom prst="rect">
            <a:avLst/>
          </a:prstGeom>
          <a:noFill/>
          <a:ln>
            <a:noFill/>
          </a:ln>
        </p:spPr>
      </p:pic>
      <p:pic>
        <p:nvPicPr>
          <p:cNvPr id="109" name="Google Shape;109;p15"/>
          <p:cNvPicPr preferRelativeResize="0"/>
          <p:nvPr/>
        </p:nvPicPr>
        <p:blipFill>
          <a:blip r:embed="rId4">
            <a:alphaModFix/>
          </a:blip>
          <a:stretch>
            <a:fillRect/>
          </a:stretch>
        </p:blipFill>
        <p:spPr>
          <a:xfrm>
            <a:off x="7838352" y="3088625"/>
            <a:ext cx="1793801" cy="2133600"/>
          </a:xfrm>
          <a:prstGeom prst="rect">
            <a:avLst/>
          </a:prstGeom>
          <a:noFill/>
          <a:ln>
            <a:noFill/>
          </a:ln>
        </p:spPr>
      </p:pic>
      <p:pic>
        <p:nvPicPr>
          <p:cNvPr id="110" name="Google Shape;110;p15"/>
          <p:cNvPicPr preferRelativeResize="0"/>
          <p:nvPr/>
        </p:nvPicPr>
        <p:blipFill>
          <a:blip r:embed="rId5">
            <a:alphaModFix/>
          </a:blip>
          <a:stretch>
            <a:fillRect/>
          </a:stretch>
        </p:blipFill>
        <p:spPr>
          <a:xfrm>
            <a:off x="5840700" y="-1246925"/>
            <a:ext cx="3683850" cy="3246748"/>
          </a:xfrm>
          <a:prstGeom prst="rect">
            <a:avLst/>
          </a:prstGeom>
          <a:noFill/>
          <a:ln>
            <a:noFill/>
          </a:ln>
        </p:spPr>
      </p:pic>
      <p:pic>
        <p:nvPicPr>
          <p:cNvPr id="111" name="Google Shape;111;p15"/>
          <p:cNvPicPr preferRelativeResize="0"/>
          <p:nvPr/>
        </p:nvPicPr>
        <p:blipFill>
          <a:blip r:embed="rId5">
            <a:alphaModFix/>
          </a:blip>
          <a:stretch>
            <a:fillRect/>
          </a:stretch>
        </p:blipFill>
        <p:spPr>
          <a:xfrm>
            <a:off x="3726150" y="3972775"/>
            <a:ext cx="3683850" cy="3246748"/>
          </a:xfrm>
          <a:prstGeom prst="rect">
            <a:avLst/>
          </a:prstGeom>
          <a:noFill/>
          <a:ln>
            <a:noFill/>
          </a:ln>
        </p:spPr>
      </p:pic>
      <p:sp>
        <p:nvSpPr>
          <p:cNvPr id="112" name="Google Shape;112;p15"/>
          <p:cNvSpPr txBox="1"/>
          <p:nvPr>
            <p:ph idx="1" type="subTitle"/>
          </p:nvPr>
        </p:nvSpPr>
        <p:spPr>
          <a:xfrm>
            <a:off x="5179163" y="2362200"/>
            <a:ext cx="2758200" cy="98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13" name="Google Shape;113;p15"/>
          <p:cNvSpPr txBox="1"/>
          <p:nvPr>
            <p:ph type="title"/>
          </p:nvPr>
        </p:nvSpPr>
        <p:spPr>
          <a:xfrm>
            <a:off x="7151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b="1" sz="3800"/>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114" name="Shape 114"/>
        <p:cNvGrpSpPr/>
        <p:nvPr/>
      </p:nvGrpSpPr>
      <p:grpSpPr>
        <a:xfrm>
          <a:off x="0" y="0"/>
          <a:ext cx="0" cy="0"/>
          <a:chOff x="0" y="0"/>
          <a:chExt cx="0" cy="0"/>
        </a:xfrm>
      </p:grpSpPr>
      <p:pic>
        <p:nvPicPr>
          <p:cNvPr id="115" name="Google Shape;115;p16"/>
          <p:cNvPicPr preferRelativeResize="0"/>
          <p:nvPr/>
        </p:nvPicPr>
        <p:blipFill>
          <a:blip r:embed="rId2">
            <a:alphaModFix/>
          </a:blip>
          <a:stretch>
            <a:fillRect/>
          </a:stretch>
        </p:blipFill>
        <p:spPr>
          <a:xfrm>
            <a:off x="-2217450" y="2696425"/>
            <a:ext cx="3683850" cy="3246748"/>
          </a:xfrm>
          <a:prstGeom prst="rect">
            <a:avLst/>
          </a:prstGeom>
          <a:noFill/>
          <a:ln>
            <a:noFill/>
          </a:ln>
        </p:spPr>
      </p:pic>
      <p:pic>
        <p:nvPicPr>
          <p:cNvPr id="116" name="Google Shape;116;p16"/>
          <p:cNvPicPr preferRelativeResize="0"/>
          <p:nvPr/>
        </p:nvPicPr>
        <p:blipFill>
          <a:blip r:embed="rId2">
            <a:alphaModFix/>
          </a:blip>
          <a:stretch>
            <a:fillRect/>
          </a:stretch>
        </p:blipFill>
        <p:spPr>
          <a:xfrm>
            <a:off x="-1841925" y="-675000"/>
            <a:ext cx="3683850" cy="3246748"/>
          </a:xfrm>
          <a:prstGeom prst="rect">
            <a:avLst/>
          </a:prstGeom>
          <a:noFill/>
          <a:ln>
            <a:noFill/>
          </a:ln>
        </p:spPr>
      </p:pic>
      <p:sp>
        <p:nvSpPr>
          <p:cNvPr id="117" name="Google Shape;117;p16"/>
          <p:cNvSpPr txBox="1"/>
          <p:nvPr>
            <p:ph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b="1" sz="3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8" name="Google Shape;118;p16"/>
          <p:cNvSpPr txBox="1"/>
          <p:nvPr>
            <p:ph idx="1" type="body"/>
          </p:nvPr>
        </p:nvSpPr>
        <p:spPr>
          <a:xfrm>
            <a:off x="720000" y="1017725"/>
            <a:ext cx="7704000" cy="3586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solidFill>
                  <a:srgbClr val="434343"/>
                </a:solidFill>
              </a:defRPr>
            </a:lvl1pPr>
            <a:lvl2pPr indent="-317500" lvl="1" marL="914400" rtl="0">
              <a:lnSpc>
                <a:spcPct val="115000"/>
              </a:lnSpc>
              <a:spcBef>
                <a:spcPts val="0"/>
              </a:spcBef>
              <a:spcAft>
                <a:spcPts val="0"/>
              </a:spcAft>
              <a:buClr>
                <a:srgbClr val="15325B"/>
              </a:buClr>
              <a:buSzPts val="1400"/>
              <a:buFont typeface="Darker Grotesque SemiBold"/>
              <a:buChar char="○"/>
              <a:defRPr>
                <a:solidFill>
                  <a:srgbClr val="434343"/>
                </a:solidFill>
              </a:defRPr>
            </a:lvl2pPr>
            <a:lvl3pPr indent="-317500" lvl="2" marL="1371600" rtl="0">
              <a:lnSpc>
                <a:spcPct val="115000"/>
              </a:lnSpc>
              <a:spcBef>
                <a:spcPts val="0"/>
              </a:spcBef>
              <a:spcAft>
                <a:spcPts val="0"/>
              </a:spcAft>
              <a:buClr>
                <a:srgbClr val="15325B"/>
              </a:buClr>
              <a:buSzPts val="1400"/>
              <a:buFont typeface="Darker Grotesque SemiBold"/>
              <a:buChar char="■"/>
              <a:defRPr>
                <a:solidFill>
                  <a:srgbClr val="434343"/>
                </a:solidFill>
              </a:defRPr>
            </a:lvl3pPr>
            <a:lvl4pPr indent="-317500" lvl="3" marL="1828800" rtl="0">
              <a:lnSpc>
                <a:spcPct val="115000"/>
              </a:lnSpc>
              <a:spcBef>
                <a:spcPts val="0"/>
              </a:spcBef>
              <a:spcAft>
                <a:spcPts val="0"/>
              </a:spcAft>
              <a:buClr>
                <a:srgbClr val="15325B"/>
              </a:buClr>
              <a:buSzPts val="1400"/>
              <a:buFont typeface="Darker Grotesque SemiBold"/>
              <a:buChar char="●"/>
              <a:defRPr>
                <a:solidFill>
                  <a:srgbClr val="434343"/>
                </a:solidFill>
              </a:defRPr>
            </a:lvl4pPr>
            <a:lvl5pPr indent="-317500" lvl="4" marL="2286000" rtl="0">
              <a:lnSpc>
                <a:spcPct val="115000"/>
              </a:lnSpc>
              <a:spcBef>
                <a:spcPts val="0"/>
              </a:spcBef>
              <a:spcAft>
                <a:spcPts val="0"/>
              </a:spcAft>
              <a:buClr>
                <a:srgbClr val="15325B"/>
              </a:buClr>
              <a:buSzPts val="1400"/>
              <a:buFont typeface="Darker Grotesque SemiBold"/>
              <a:buChar char="○"/>
              <a:defRPr>
                <a:solidFill>
                  <a:srgbClr val="434343"/>
                </a:solidFill>
              </a:defRPr>
            </a:lvl5pPr>
            <a:lvl6pPr indent="-317500" lvl="5" marL="2743200" rtl="0">
              <a:lnSpc>
                <a:spcPct val="115000"/>
              </a:lnSpc>
              <a:spcBef>
                <a:spcPts val="0"/>
              </a:spcBef>
              <a:spcAft>
                <a:spcPts val="0"/>
              </a:spcAft>
              <a:buClr>
                <a:srgbClr val="15325B"/>
              </a:buClr>
              <a:buSzPts val="1400"/>
              <a:buFont typeface="Darker Grotesque SemiBold"/>
              <a:buChar char="■"/>
              <a:defRPr>
                <a:solidFill>
                  <a:srgbClr val="434343"/>
                </a:solidFill>
              </a:defRPr>
            </a:lvl6pPr>
            <a:lvl7pPr indent="-317500" lvl="6" marL="3200400" rtl="0">
              <a:lnSpc>
                <a:spcPct val="115000"/>
              </a:lnSpc>
              <a:spcBef>
                <a:spcPts val="0"/>
              </a:spcBef>
              <a:spcAft>
                <a:spcPts val="0"/>
              </a:spcAft>
              <a:buClr>
                <a:srgbClr val="15325B"/>
              </a:buClr>
              <a:buSzPts val="1400"/>
              <a:buFont typeface="Darker Grotesque SemiBold"/>
              <a:buChar char="●"/>
              <a:defRPr>
                <a:solidFill>
                  <a:srgbClr val="434343"/>
                </a:solidFill>
              </a:defRPr>
            </a:lvl7pPr>
            <a:lvl8pPr indent="-317500" lvl="7" marL="3657600" rtl="0">
              <a:lnSpc>
                <a:spcPct val="115000"/>
              </a:lnSpc>
              <a:spcBef>
                <a:spcPts val="0"/>
              </a:spcBef>
              <a:spcAft>
                <a:spcPts val="0"/>
              </a:spcAft>
              <a:buClr>
                <a:srgbClr val="15325B"/>
              </a:buClr>
              <a:buSzPts val="1400"/>
              <a:buFont typeface="Darker Grotesque SemiBold"/>
              <a:buChar char="○"/>
              <a:defRPr>
                <a:solidFill>
                  <a:srgbClr val="434343"/>
                </a:solidFill>
              </a:defRPr>
            </a:lvl8pPr>
            <a:lvl9pPr indent="-317500" lvl="8" marL="41148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p:txBody>
      </p:sp>
      <p:pic>
        <p:nvPicPr>
          <p:cNvPr id="119" name="Google Shape;119;p16"/>
          <p:cNvPicPr preferRelativeResize="0"/>
          <p:nvPr/>
        </p:nvPicPr>
        <p:blipFill>
          <a:blip r:embed="rId3">
            <a:alphaModFix/>
          </a:blip>
          <a:stretch>
            <a:fillRect/>
          </a:stretch>
        </p:blipFill>
        <p:spPr>
          <a:xfrm>
            <a:off x="7792500" y="-228600"/>
            <a:ext cx="1755525" cy="2088098"/>
          </a:xfrm>
          <a:prstGeom prst="rect">
            <a:avLst/>
          </a:prstGeom>
          <a:noFill/>
          <a:ln>
            <a:noFill/>
          </a:ln>
        </p:spPr>
      </p:pic>
      <p:pic>
        <p:nvPicPr>
          <p:cNvPr id="120" name="Google Shape;120;p16"/>
          <p:cNvPicPr preferRelativeResize="0"/>
          <p:nvPr/>
        </p:nvPicPr>
        <p:blipFill>
          <a:blip r:embed="rId4">
            <a:alphaModFix/>
          </a:blip>
          <a:stretch>
            <a:fillRect/>
          </a:stretch>
        </p:blipFill>
        <p:spPr>
          <a:xfrm>
            <a:off x="8048853" y="2429225"/>
            <a:ext cx="1615148" cy="317147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21" name="Shape 121"/>
        <p:cNvGrpSpPr/>
        <p:nvPr/>
      </p:nvGrpSpPr>
      <p:grpSpPr>
        <a:xfrm>
          <a:off x="0" y="0"/>
          <a:ext cx="0" cy="0"/>
          <a:chOff x="0" y="0"/>
          <a:chExt cx="0" cy="0"/>
        </a:xfrm>
      </p:grpSpPr>
      <p:pic>
        <p:nvPicPr>
          <p:cNvPr id="122" name="Google Shape;122;p17"/>
          <p:cNvPicPr preferRelativeResize="0"/>
          <p:nvPr/>
        </p:nvPicPr>
        <p:blipFill>
          <a:blip r:embed="rId2">
            <a:alphaModFix/>
          </a:blip>
          <a:stretch>
            <a:fillRect/>
          </a:stretch>
        </p:blipFill>
        <p:spPr>
          <a:xfrm rot="1830120">
            <a:off x="-775928" y="4504140"/>
            <a:ext cx="2506283" cy="963093"/>
          </a:xfrm>
          <a:prstGeom prst="rect">
            <a:avLst/>
          </a:prstGeom>
          <a:noFill/>
          <a:ln>
            <a:noFill/>
          </a:ln>
        </p:spPr>
      </p:pic>
      <p:pic>
        <p:nvPicPr>
          <p:cNvPr id="123" name="Google Shape;123;p17"/>
          <p:cNvPicPr preferRelativeResize="0"/>
          <p:nvPr/>
        </p:nvPicPr>
        <p:blipFill>
          <a:blip r:embed="rId3">
            <a:alphaModFix/>
          </a:blip>
          <a:stretch>
            <a:fillRect/>
          </a:stretch>
        </p:blipFill>
        <p:spPr>
          <a:xfrm>
            <a:off x="7844599" y="-220276"/>
            <a:ext cx="2003676" cy="2253752"/>
          </a:xfrm>
          <a:prstGeom prst="rect">
            <a:avLst/>
          </a:prstGeom>
          <a:noFill/>
          <a:ln>
            <a:noFill/>
          </a:ln>
        </p:spPr>
      </p:pic>
      <p:pic>
        <p:nvPicPr>
          <p:cNvPr id="124" name="Google Shape;124;p17"/>
          <p:cNvPicPr preferRelativeResize="0"/>
          <p:nvPr/>
        </p:nvPicPr>
        <p:blipFill>
          <a:blip r:embed="rId4">
            <a:alphaModFix/>
          </a:blip>
          <a:stretch>
            <a:fillRect/>
          </a:stretch>
        </p:blipFill>
        <p:spPr>
          <a:xfrm rot="2067098">
            <a:off x="-658387" y="-751084"/>
            <a:ext cx="1675900" cy="3290742"/>
          </a:xfrm>
          <a:prstGeom prst="rect">
            <a:avLst/>
          </a:prstGeom>
          <a:noFill/>
          <a:ln>
            <a:noFill/>
          </a:ln>
        </p:spPr>
      </p:pic>
      <p:pic>
        <p:nvPicPr>
          <p:cNvPr id="125" name="Google Shape;125;p17"/>
          <p:cNvPicPr preferRelativeResize="0"/>
          <p:nvPr/>
        </p:nvPicPr>
        <p:blipFill>
          <a:blip r:embed="rId5">
            <a:alphaModFix/>
          </a:blip>
          <a:stretch>
            <a:fillRect/>
          </a:stretch>
        </p:blipFill>
        <p:spPr>
          <a:xfrm>
            <a:off x="6939300" y="3555375"/>
            <a:ext cx="3683850" cy="3246748"/>
          </a:xfrm>
          <a:prstGeom prst="rect">
            <a:avLst/>
          </a:prstGeom>
          <a:noFill/>
          <a:ln>
            <a:noFill/>
          </a:ln>
        </p:spPr>
      </p:pic>
      <p:pic>
        <p:nvPicPr>
          <p:cNvPr id="126" name="Google Shape;126;p17"/>
          <p:cNvPicPr preferRelativeResize="0"/>
          <p:nvPr/>
        </p:nvPicPr>
        <p:blipFill>
          <a:blip r:embed="rId5">
            <a:alphaModFix/>
          </a:blip>
          <a:stretch>
            <a:fillRect/>
          </a:stretch>
        </p:blipFill>
        <p:spPr>
          <a:xfrm>
            <a:off x="-360675" y="-891987"/>
            <a:ext cx="3683850" cy="3246748"/>
          </a:xfrm>
          <a:prstGeom prst="rect">
            <a:avLst/>
          </a:prstGeom>
          <a:noFill/>
          <a:ln>
            <a:noFill/>
          </a:ln>
        </p:spPr>
      </p:pic>
      <p:sp>
        <p:nvSpPr>
          <p:cNvPr id="127" name="Google Shape;127;p17"/>
          <p:cNvSpPr txBox="1"/>
          <p:nvPr>
            <p:ph type="title"/>
          </p:nvPr>
        </p:nvSpPr>
        <p:spPr>
          <a:xfrm>
            <a:off x="705575" y="2655231"/>
            <a:ext cx="2490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8" name="Google Shape;128;p17"/>
          <p:cNvSpPr txBox="1"/>
          <p:nvPr>
            <p:ph idx="1" type="subTitle"/>
          </p:nvPr>
        </p:nvSpPr>
        <p:spPr>
          <a:xfrm>
            <a:off x="705575" y="3077603"/>
            <a:ext cx="24900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17"/>
          <p:cNvSpPr txBox="1"/>
          <p:nvPr>
            <p:ph idx="2" type="title"/>
          </p:nvPr>
        </p:nvSpPr>
        <p:spPr>
          <a:xfrm>
            <a:off x="3323175" y="2655231"/>
            <a:ext cx="2490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 name="Google Shape;130;p17"/>
          <p:cNvSpPr txBox="1"/>
          <p:nvPr>
            <p:ph idx="3" type="subTitle"/>
          </p:nvPr>
        </p:nvSpPr>
        <p:spPr>
          <a:xfrm>
            <a:off x="3323175" y="3077603"/>
            <a:ext cx="24900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17"/>
          <p:cNvSpPr txBox="1"/>
          <p:nvPr>
            <p:ph idx="4" type="title"/>
          </p:nvPr>
        </p:nvSpPr>
        <p:spPr>
          <a:xfrm>
            <a:off x="5940774" y="2655231"/>
            <a:ext cx="2490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 name="Google Shape;132;p17"/>
          <p:cNvSpPr txBox="1"/>
          <p:nvPr>
            <p:ph idx="5" type="subTitle"/>
          </p:nvPr>
        </p:nvSpPr>
        <p:spPr>
          <a:xfrm>
            <a:off x="5940774" y="3077603"/>
            <a:ext cx="24900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 name="Google Shape;133;p17"/>
          <p:cNvSpPr txBox="1"/>
          <p:nvPr>
            <p:ph idx="6"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b="1" sz="3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34" name="Shape 134"/>
        <p:cNvGrpSpPr/>
        <p:nvPr/>
      </p:nvGrpSpPr>
      <p:grpSpPr>
        <a:xfrm>
          <a:off x="0" y="0"/>
          <a:ext cx="0" cy="0"/>
          <a:chOff x="0" y="0"/>
          <a:chExt cx="0" cy="0"/>
        </a:xfrm>
      </p:grpSpPr>
      <p:pic>
        <p:nvPicPr>
          <p:cNvPr id="135" name="Google Shape;135;p18"/>
          <p:cNvPicPr preferRelativeResize="0"/>
          <p:nvPr/>
        </p:nvPicPr>
        <p:blipFill>
          <a:blip r:embed="rId2">
            <a:alphaModFix/>
          </a:blip>
          <a:stretch>
            <a:fillRect/>
          </a:stretch>
        </p:blipFill>
        <p:spPr>
          <a:xfrm>
            <a:off x="-638150" y="3186150"/>
            <a:ext cx="1549650" cy="1843201"/>
          </a:xfrm>
          <a:prstGeom prst="rect">
            <a:avLst/>
          </a:prstGeom>
          <a:noFill/>
          <a:ln>
            <a:noFill/>
          </a:ln>
        </p:spPr>
      </p:pic>
      <p:sp>
        <p:nvSpPr>
          <p:cNvPr id="136" name="Google Shape;136;p18"/>
          <p:cNvSpPr txBox="1"/>
          <p:nvPr>
            <p:ph type="title"/>
          </p:nvPr>
        </p:nvSpPr>
        <p:spPr>
          <a:xfrm>
            <a:off x="720000" y="1565975"/>
            <a:ext cx="27624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7" name="Google Shape;137;p18"/>
          <p:cNvSpPr txBox="1"/>
          <p:nvPr>
            <p:ph idx="1" type="subTitle"/>
          </p:nvPr>
        </p:nvSpPr>
        <p:spPr>
          <a:xfrm>
            <a:off x="995086" y="2152497"/>
            <a:ext cx="22122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 name="Google Shape;138;p18"/>
          <p:cNvSpPr txBox="1"/>
          <p:nvPr>
            <p:ph idx="2" type="title"/>
          </p:nvPr>
        </p:nvSpPr>
        <p:spPr>
          <a:xfrm>
            <a:off x="3253794" y="1565975"/>
            <a:ext cx="27813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9" name="Google Shape;139;p18"/>
          <p:cNvSpPr txBox="1"/>
          <p:nvPr>
            <p:ph idx="3" type="subTitle"/>
          </p:nvPr>
        </p:nvSpPr>
        <p:spPr>
          <a:xfrm>
            <a:off x="3538692" y="2152497"/>
            <a:ext cx="22122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 name="Google Shape;140;p18"/>
          <p:cNvSpPr txBox="1"/>
          <p:nvPr>
            <p:ph idx="4" type="title"/>
          </p:nvPr>
        </p:nvSpPr>
        <p:spPr>
          <a:xfrm>
            <a:off x="720000" y="3007428"/>
            <a:ext cx="27624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 name="Google Shape;141;p18"/>
          <p:cNvSpPr txBox="1"/>
          <p:nvPr>
            <p:ph idx="5" type="subTitle"/>
          </p:nvPr>
        </p:nvSpPr>
        <p:spPr>
          <a:xfrm>
            <a:off x="995086" y="3593950"/>
            <a:ext cx="22122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18"/>
          <p:cNvSpPr txBox="1"/>
          <p:nvPr>
            <p:ph idx="6" type="title"/>
          </p:nvPr>
        </p:nvSpPr>
        <p:spPr>
          <a:xfrm>
            <a:off x="3263606" y="3007428"/>
            <a:ext cx="27624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3" name="Google Shape;143;p18"/>
          <p:cNvSpPr txBox="1"/>
          <p:nvPr>
            <p:ph idx="7" type="subTitle"/>
          </p:nvPr>
        </p:nvSpPr>
        <p:spPr>
          <a:xfrm>
            <a:off x="3538692" y="3593950"/>
            <a:ext cx="22122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18"/>
          <p:cNvSpPr txBox="1"/>
          <p:nvPr>
            <p:ph idx="8" type="title"/>
          </p:nvPr>
        </p:nvSpPr>
        <p:spPr>
          <a:xfrm>
            <a:off x="720000" y="445025"/>
            <a:ext cx="55347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b="1" sz="3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45" name="Google Shape;145;p18"/>
          <p:cNvPicPr preferRelativeResize="0"/>
          <p:nvPr/>
        </p:nvPicPr>
        <p:blipFill>
          <a:blip r:embed="rId3">
            <a:alphaModFix/>
          </a:blip>
          <a:stretch>
            <a:fillRect/>
          </a:stretch>
        </p:blipFill>
        <p:spPr>
          <a:xfrm>
            <a:off x="-1675125" y="-110937"/>
            <a:ext cx="3683850" cy="3246748"/>
          </a:xfrm>
          <a:prstGeom prst="rect">
            <a:avLst/>
          </a:prstGeom>
          <a:noFill/>
          <a:ln>
            <a:noFill/>
          </a:ln>
        </p:spPr>
      </p:pic>
      <p:pic>
        <p:nvPicPr>
          <p:cNvPr id="146" name="Google Shape;146;p18"/>
          <p:cNvPicPr preferRelativeResize="0"/>
          <p:nvPr/>
        </p:nvPicPr>
        <p:blipFill>
          <a:blip r:embed="rId3">
            <a:alphaModFix/>
          </a:blip>
          <a:stretch>
            <a:fillRect/>
          </a:stretch>
        </p:blipFill>
        <p:spPr>
          <a:xfrm>
            <a:off x="1830075" y="4365813"/>
            <a:ext cx="3683850" cy="324674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47" name="Shape 147"/>
        <p:cNvGrpSpPr/>
        <p:nvPr/>
      </p:nvGrpSpPr>
      <p:grpSpPr>
        <a:xfrm>
          <a:off x="0" y="0"/>
          <a:ext cx="0" cy="0"/>
          <a:chOff x="0" y="0"/>
          <a:chExt cx="0" cy="0"/>
        </a:xfrm>
      </p:grpSpPr>
      <p:pic>
        <p:nvPicPr>
          <p:cNvPr id="148" name="Google Shape;148;p19"/>
          <p:cNvPicPr preferRelativeResize="0"/>
          <p:nvPr/>
        </p:nvPicPr>
        <p:blipFill>
          <a:blip r:embed="rId2">
            <a:alphaModFix/>
          </a:blip>
          <a:stretch>
            <a:fillRect/>
          </a:stretch>
        </p:blipFill>
        <p:spPr>
          <a:xfrm rot="4523060">
            <a:off x="7321467" y="3707975"/>
            <a:ext cx="2218627" cy="2495547"/>
          </a:xfrm>
          <a:prstGeom prst="rect">
            <a:avLst/>
          </a:prstGeom>
          <a:noFill/>
          <a:ln>
            <a:noFill/>
          </a:ln>
        </p:spPr>
      </p:pic>
      <p:pic>
        <p:nvPicPr>
          <p:cNvPr id="149" name="Google Shape;149;p19"/>
          <p:cNvPicPr preferRelativeResize="0"/>
          <p:nvPr/>
        </p:nvPicPr>
        <p:blipFill>
          <a:blip r:embed="rId3">
            <a:alphaModFix/>
          </a:blip>
          <a:stretch>
            <a:fillRect/>
          </a:stretch>
        </p:blipFill>
        <p:spPr>
          <a:xfrm>
            <a:off x="-966126" y="-437925"/>
            <a:ext cx="2489552" cy="1752724"/>
          </a:xfrm>
          <a:prstGeom prst="rect">
            <a:avLst/>
          </a:prstGeom>
          <a:noFill/>
          <a:ln>
            <a:noFill/>
          </a:ln>
        </p:spPr>
      </p:pic>
      <p:pic>
        <p:nvPicPr>
          <p:cNvPr id="150" name="Google Shape;150;p19"/>
          <p:cNvPicPr preferRelativeResize="0"/>
          <p:nvPr/>
        </p:nvPicPr>
        <p:blipFill>
          <a:blip r:embed="rId4">
            <a:alphaModFix/>
          </a:blip>
          <a:stretch>
            <a:fillRect/>
          </a:stretch>
        </p:blipFill>
        <p:spPr>
          <a:xfrm>
            <a:off x="7444369" y="-516400"/>
            <a:ext cx="1972796" cy="2495549"/>
          </a:xfrm>
          <a:prstGeom prst="rect">
            <a:avLst/>
          </a:prstGeom>
          <a:noFill/>
          <a:ln>
            <a:noFill/>
          </a:ln>
        </p:spPr>
      </p:pic>
      <p:pic>
        <p:nvPicPr>
          <p:cNvPr id="151" name="Google Shape;151;p19"/>
          <p:cNvPicPr preferRelativeResize="0"/>
          <p:nvPr/>
        </p:nvPicPr>
        <p:blipFill>
          <a:blip r:embed="rId5">
            <a:alphaModFix/>
          </a:blip>
          <a:stretch>
            <a:fillRect/>
          </a:stretch>
        </p:blipFill>
        <p:spPr>
          <a:xfrm rot="2700000">
            <a:off x="-1506259" y="3646078"/>
            <a:ext cx="2960716" cy="1137742"/>
          </a:xfrm>
          <a:prstGeom prst="rect">
            <a:avLst/>
          </a:prstGeom>
          <a:noFill/>
          <a:ln>
            <a:noFill/>
          </a:ln>
        </p:spPr>
      </p:pic>
      <p:pic>
        <p:nvPicPr>
          <p:cNvPr id="152" name="Google Shape;152;p19"/>
          <p:cNvPicPr preferRelativeResize="0"/>
          <p:nvPr/>
        </p:nvPicPr>
        <p:blipFill>
          <a:blip r:embed="rId6">
            <a:alphaModFix/>
          </a:blip>
          <a:stretch>
            <a:fillRect/>
          </a:stretch>
        </p:blipFill>
        <p:spPr>
          <a:xfrm>
            <a:off x="-2260725" y="320725"/>
            <a:ext cx="3683850" cy="3246748"/>
          </a:xfrm>
          <a:prstGeom prst="rect">
            <a:avLst/>
          </a:prstGeom>
          <a:noFill/>
          <a:ln>
            <a:noFill/>
          </a:ln>
        </p:spPr>
      </p:pic>
      <p:pic>
        <p:nvPicPr>
          <p:cNvPr id="153" name="Google Shape;153;p19"/>
          <p:cNvPicPr preferRelativeResize="0"/>
          <p:nvPr/>
        </p:nvPicPr>
        <p:blipFill>
          <a:blip r:embed="rId6">
            <a:alphaModFix/>
          </a:blip>
          <a:stretch>
            <a:fillRect/>
          </a:stretch>
        </p:blipFill>
        <p:spPr>
          <a:xfrm>
            <a:off x="1423125" y="4327925"/>
            <a:ext cx="3683850" cy="3246748"/>
          </a:xfrm>
          <a:prstGeom prst="rect">
            <a:avLst/>
          </a:prstGeom>
          <a:noFill/>
          <a:ln>
            <a:noFill/>
          </a:ln>
        </p:spPr>
      </p:pic>
      <p:pic>
        <p:nvPicPr>
          <p:cNvPr id="154" name="Google Shape;154;p19"/>
          <p:cNvPicPr preferRelativeResize="0"/>
          <p:nvPr/>
        </p:nvPicPr>
        <p:blipFill>
          <a:blip r:embed="rId6">
            <a:alphaModFix/>
          </a:blip>
          <a:stretch>
            <a:fillRect/>
          </a:stretch>
        </p:blipFill>
        <p:spPr>
          <a:xfrm>
            <a:off x="5347425" y="-1931950"/>
            <a:ext cx="3683850" cy="3246748"/>
          </a:xfrm>
          <a:prstGeom prst="rect">
            <a:avLst/>
          </a:prstGeom>
          <a:noFill/>
          <a:ln>
            <a:noFill/>
          </a:ln>
        </p:spPr>
      </p:pic>
      <p:sp>
        <p:nvSpPr>
          <p:cNvPr id="155" name="Google Shape;155;p19"/>
          <p:cNvSpPr txBox="1"/>
          <p:nvPr>
            <p:ph type="title"/>
          </p:nvPr>
        </p:nvSpPr>
        <p:spPr>
          <a:xfrm>
            <a:off x="739025" y="1471350"/>
            <a:ext cx="2445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6" name="Google Shape;156;p19"/>
          <p:cNvSpPr txBox="1"/>
          <p:nvPr>
            <p:ph idx="1" type="subTitle"/>
          </p:nvPr>
        </p:nvSpPr>
        <p:spPr>
          <a:xfrm>
            <a:off x="739025" y="1981675"/>
            <a:ext cx="2445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19"/>
          <p:cNvSpPr txBox="1"/>
          <p:nvPr>
            <p:ph idx="2" type="title"/>
          </p:nvPr>
        </p:nvSpPr>
        <p:spPr>
          <a:xfrm>
            <a:off x="3359066" y="1471350"/>
            <a:ext cx="2445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8" name="Google Shape;158;p19"/>
          <p:cNvSpPr txBox="1"/>
          <p:nvPr>
            <p:ph idx="3" type="subTitle"/>
          </p:nvPr>
        </p:nvSpPr>
        <p:spPr>
          <a:xfrm>
            <a:off x="3359066" y="1981675"/>
            <a:ext cx="2445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 name="Google Shape;159;p19"/>
          <p:cNvSpPr txBox="1"/>
          <p:nvPr>
            <p:ph idx="4" type="title"/>
          </p:nvPr>
        </p:nvSpPr>
        <p:spPr>
          <a:xfrm>
            <a:off x="739025" y="3057150"/>
            <a:ext cx="2445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 name="Google Shape;160;p19"/>
          <p:cNvSpPr txBox="1"/>
          <p:nvPr>
            <p:ph idx="5" type="subTitle"/>
          </p:nvPr>
        </p:nvSpPr>
        <p:spPr>
          <a:xfrm>
            <a:off x="739025" y="3567475"/>
            <a:ext cx="2445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19"/>
          <p:cNvSpPr txBox="1"/>
          <p:nvPr>
            <p:ph idx="6" type="title"/>
          </p:nvPr>
        </p:nvSpPr>
        <p:spPr>
          <a:xfrm>
            <a:off x="3359066" y="3057150"/>
            <a:ext cx="2445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2" name="Google Shape;162;p19"/>
          <p:cNvSpPr txBox="1"/>
          <p:nvPr>
            <p:ph idx="7" type="subTitle"/>
          </p:nvPr>
        </p:nvSpPr>
        <p:spPr>
          <a:xfrm>
            <a:off x="3359066" y="3567475"/>
            <a:ext cx="2445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19"/>
          <p:cNvSpPr txBox="1"/>
          <p:nvPr>
            <p:ph idx="8" type="title"/>
          </p:nvPr>
        </p:nvSpPr>
        <p:spPr>
          <a:xfrm>
            <a:off x="5979114" y="1471350"/>
            <a:ext cx="2445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4" name="Google Shape;164;p19"/>
          <p:cNvSpPr txBox="1"/>
          <p:nvPr>
            <p:ph idx="9" type="subTitle"/>
          </p:nvPr>
        </p:nvSpPr>
        <p:spPr>
          <a:xfrm>
            <a:off x="5979114" y="1981675"/>
            <a:ext cx="2445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19"/>
          <p:cNvSpPr txBox="1"/>
          <p:nvPr>
            <p:ph idx="13" type="title"/>
          </p:nvPr>
        </p:nvSpPr>
        <p:spPr>
          <a:xfrm>
            <a:off x="5979114" y="3057150"/>
            <a:ext cx="2445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6" name="Google Shape;166;p19"/>
          <p:cNvSpPr txBox="1"/>
          <p:nvPr>
            <p:ph idx="14" type="subTitle"/>
          </p:nvPr>
        </p:nvSpPr>
        <p:spPr>
          <a:xfrm>
            <a:off x="5979114" y="3567475"/>
            <a:ext cx="2445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19"/>
          <p:cNvSpPr txBox="1"/>
          <p:nvPr>
            <p:ph idx="15"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b="1" sz="3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68" name="Shape 168"/>
        <p:cNvGrpSpPr/>
        <p:nvPr/>
      </p:nvGrpSpPr>
      <p:grpSpPr>
        <a:xfrm>
          <a:off x="0" y="0"/>
          <a:ext cx="0" cy="0"/>
          <a:chOff x="0" y="0"/>
          <a:chExt cx="0" cy="0"/>
        </a:xfrm>
      </p:grpSpPr>
      <p:pic>
        <p:nvPicPr>
          <p:cNvPr id="169" name="Google Shape;169;p20"/>
          <p:cNvPicPr preferRelativeResize="0"/>
          <p:nvPr/>
        </p:nvPicPr>
        <p:blipFill>
          <a:blip r:embed="rId2">
            <a:alphaModFix/>
          </a:blip>
          <a:stretch>
            <a:fillRect/>
          </a:stretch>
        </p:blipFill>
        <p:spPr>
          <a:xfrm>
            <a:off x="844125" y="-675000"/>
            <a:ext cx="3683850" cy="3246748"/>
          </a:xfrm>
          <a:prstGeom prst="rect">
            <a:avLst/>
          </a:prstGeom>
          <a:noFill/>
          <a:ln>
            <a:noFill/>
          </a:ln>
        </p:spPr>
      </p:pic>
      <p:pic>
        <p:nvPicPr>
          <p:cNvPr id="170" name="Google Shape;170;p20"/>
          <p:cNvPicPr preferRelativeResize="0"/>
          <p:nvPr/>
        </p:nvPicPr>
        <p:blipFill>
          <a:blip r:embed="rId2">
            <a:alphaModFix/>
          </a:blip>
          <a:stretch>
            <a:fillRect/>
          </a:stretch>
        </p:blipFill>
        <p:spPr>
          <a:xfrm>
            <a:off x="6178125" y="4201800"/>
            <a:ext cx="3683850" cy="3246748"/>
          </a:xfrm>
          <a:prstGeom prst="rect">
            <a:avLst/>
          </a:prstGeom>
          <a:noFill/>
          <a:ln>
            <a:noFill/>
          </a:ln>
        </p:spPr>
      </p:pic>
      <p:pic>
        <p:nvPicPr>
          <p:cNvPr id="171" name="Google Shape;171;p20"/>
          <p:cNvPicPr preferRelativeResize="0"/>
          <p:nvPr/>
        </p:nvPicPr>
        <p:blipFill>
          <a:blip r:embed="rId2">
            <a:alphaModFix/>
          </a:blip>
          <a:stretch>
            <a:fillRect/>
          </a:stretch>
        </p:blipFill>
        <p:spPr>
          <a:xfrm>
            <a:off x="7340175" y="-1083875"/>
            <a:ext cx="3683850" cy="3246748"/>
          </a:xfrm>
          <a:prstGeom prst="rect">
            <a:avLst/>
          </a:prstGeom>
          <a:noFill/>
          <a:ln>
            <a:noFill/>
          </a:ln>
        </p:spPr>
      </p:pic>
      <p:pic>
        <p:nvPicPr>
          <p:cNvPr id="172" name="Google Shape;172;p20"/>
          <p:cNvPicPr preferRelativeResize="0"/>
          <p:nvPr/>
        </p:nvPicPr>
        <p:blipFill>
          <a:blip r:embed="rId3">
            <a:alphaModFix/>
          </a:blip>
          <a:stretch>
            <a:fillRect/>
          </a:stretch>
        </p:blipFill>
        <p:spPr>
          <a:xfrm rot="3628590">
            <a:off x="2119299" y="3093918"/>
            <a:ext cx="2204428" cy="2479566"/>
          </a:xfrm>
          <a:prstGeom prst="rect">
            <a:avLst/>
          </a:prstGeom>
          <a:noFill/>
          <a:ln>
            <a:noFill/>
          </a:ln>
        </p:spPr>
      </p:pic>
      <p:pic>
        <p:nvPicPr>
          <p:cNvPr id="173" name="Google Shape;173;p20"/>
          <p:cNvPicPr preferRelativeResize="0"/>
          <p:nvPr/>
        </p:nvPicPr>
        <p:blipFill>
          <a:blip r:embed="rId4">
            <a:alphaModFix/>
          </a:blip>
          <a:stretch>
            <a:fillRect/>
          </a:stretch>
        </p:blipFill>
        <p:spPr>
          <a:xfrm rot="-6641690">
            <a:off x="1892896" y="813896"/>
            <a:ext cx="2983430" cy="2518732"/>
          </a:xfrm>
          <a:prstGeom prst="rect">
            <a:avLst/>
          </a:prstGeom>
          <a:noFill/>
          <a:ln>
            <a:noFill/>
          </a:ln>
        </p:spPr>
      </p:pic>
      <p:sp>
        <p:nvSpPr>
          <p:cNvPr id="174" name="Google Shape;174;p20"/>
          <p:cNvSpPr txBox="1"/>
          <p:nvPr>
            <p:ph hasCustomPrompt="1" type="title"/>
          </p:nvPr>
        </p:nvSpPr>
        <p:spPr>
          <a:xfrm>
            <a:off x="4439084" y="1275388"/>
            <a:ext cx="39918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75" name="Google Shape;175;p20"/>
          <p:cNvSpPr txBox="1"/>
          <p:nvPr>
            <p:ph idx="1" type="subTitle"/>
          </p:nvPr>
        </p:nvSpPr>
        <p:spPr>
          <a:xfrm>
            <a:off x="4438825" y="1906900"/>
            <a:ext cx="3991800" cy="66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20"/>
          <p:cNvSpPr txBox="1"/>
          <p:nvPr>
            <p:ph hasCustomPrompt="1" idx="2" type="title"/>
          </p:nvPr>
        </p:nvSpPr>
        <p:spPr>
          <a:xfrm>
            <a:off x="4439084" y="3355693"/>
            <a:ext cx="39918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77" name="Google Shape;177;p20"/>
          <p:cNvSpPr txBox="1"/>
          <p:nvPr>
            <p:ph idx="3" type="subTitle"/>
          </p:nvPr>
        </p:nvSpPr>
        <p:spPr>
          <a:xfrm>
            <a:off x="4438825" y="4063400"/>
            <a:ext cx="3991800" cy="540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pic>
        <p:nvPicPr>
          <p:cNvPr id="17" name="Google Shape;17;p3"/>
          <p:cNvPicPr preferRelativeResize="0"/>
          <p:nvPr/>
        </p:nvPicPr>
        <p:blipFill>
          <a:blip r:embed="rId2">
            <a:alphaModFix/>
          </a:blip>
          <a:stretch>
            <a:fillRect/>
          </a:stretch>
        </p:blipFill>
        <p:spPr>
          <a:xfrm>
            <a:off x="3311375" y="2820200"/>
            <a:ext cx="3683850" cy="3246748"/>
          </a:xfrm>
          <a:prstGeom prst="rect">
            <a:avLst/>
          </a:prstGeom>
          <a:noFill/>
          <a:ln>
            <a:noFill/>
          </a:ln>
        </p:spPr>
      </p:pic>
      <p:pic>
        <p:nvPicPr>
          <p:cNvPr id="18" name="Google Shape;18;p3"/>
          <p:cNvPicPr preferRelativeResize="0"/>
          <p:nvPr/>
        </p:nvPicPr>
        <p:blipFill>
          <a:blip r:embed="rId3">
            <a:alphaModFix/>
          </a:blip>
          <a:stretch>
            <a:fillRect/>
          </a:stretch>
        </p:blipFill>
        <p:spPr>
          <a:xfrm rot="-6179822">
            <a:off x="3251006" y="1453554"/>
            <a:ext cx="3496914" cy="1343793"/>
          </a:xfrm>
          <a:prstGeom prst="rect">
            <a:avLst/>
          </a:prstGeom>
          <a:noFill/>
          <a:ln>
            <a:noFill/>
          </a:ln>
        </p:spPr>
      </p:pic>
      <p:sp>
        <p:nvSpPr>
          <p:cNvPr id="19" name="Google Shape;19;p3"/>
          <p:cNvSpPr txBox="1"/>
          <p:nvPr>
            <p:ph type="title"/>
          </p:nvPr>
        </p:nvSpPr>
        <p:spPr>
          <a:xfrm>
            <a:off x="713225" y="2820200"/>
            <a:ext cx="3388500" cy="841800"/>
          </a:xfrm>
          <a:prstGeom prst="rect">
            <a:avLst/>
          </a:prstGeom>
          <a:ln>
            <a:noFill/>
          </a:ln>
        </p:spPr>
        <p:txBody>
          <a:bodyPr anchorCtr="0" anchor="ctr" bIns="91425" lIns="91425" spcFirstLastPara="1" rIns="91425" wrap="square" tIns="91425">
            <a:noAutofit/>
          </a:bodyPr>
          <a:lstStyle>
            <a:lvl1pPr lvl="0">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hasCustomPrompt="1" idx="2" type="title"/>
          </p:nvPr>
        </p:nvSpPr>
        <p:spPr>
          <a:xfrm>
            <a:off x="931325" y="1118000"/>
            <a:ext cx="13518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 name="Google Shape;21;p3"/>
          <p:cNvSpPr txBox="1"/>
          <p:nvPr>
            <p:ph idx="1" type="subTitle"/>
          </p:nvPr>
        </p:nvSpPr>
        <p:spPr>
          <a:xfrm>
            <a:off x="713225" y="3662000"/>
            <a:ext cx="2843100" cy="71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78" name="Shape 178"/>
        <p:cNvGrpSpPr/>
        <p:nvPr/>
      </p:nvGrpSpPr>
      <p:grpSpPr>
        <a:xfrm>
          <a:off x="0" y="0"/>
          <a:ext cx="0" cy="0"/>
          <a:chOff x="0" y="0"/>
          <a:chExt cx="0" cy="0"/>
        </a:xfrm>
      </p:grpSpPr>
      <p:pic>
        <p:nvPicPr>
          <p:cNvPr id="179" name="Google Shape;179;p21"/>
          <p:cNvPicPr preferRelativeResize="0"/>
          <p:nvPr/>
        </p:nvPicPr>
        <p:blipFill>
          <a:blip r:embed="rId2">
            <a:alphaModFix/>
          </a:blip>
          <a:stretch>
            <a:fillRect/>
          </a:stretch>
        </p:blipFill>
        <p:spPr>
          <a:xfrm>
            <a:off x="6438900" y="1098000"/>
            <a:ext cx="3683850" cy="3246748"/>
          </a:xfrm>
          <a:prstGeom prst="rect">
            <a:avLst/>
          </a:prstGeom>
          <a:noFill/>
          <a:ln>
            <a:noFill/>
          </a:ln>
        </p:spPr>
      </p:pic>
      <p:pic>
        <p:nvPicPr>
          <p:cNvPr id="180" name="Google Shape;180;p21"/>
          <p:cNvPicPr preferRelativeResize="0"/>
          <p:nvPr/>
        </p:nvPicPr>
        <p:blipFill>
          <a:blip r:embed="rId3">
            <a:alphaModFix/>
          </a:blip>
          <a:stretch>
            <a:fillRect/>
          </a:stretch>
        </p:blipFill>
        <p:spPr>
          <a:xfrm rot="3483252">
            <a:off x="7457582" y="3407362"/>
            <a:ext cx="1946385" cy="2189330"/>
          </a:xfrm>
          <a:prstGeom prst="rect">
            <a:avLst/>
          </a:prstGeom>
          <a:noFill/>
          <a:ln>
            <a:noFill/>
          </a:ln>
        </p:spPr>
      </p:pic>
      <p:pic>
        <p:nvPicPr>
          <p:cNvPr id="181" name="Google Shape;181;p21"/>
          <p:cNvPicPr preferRelativeResize="0"/>
          <p:nvPr/>
        </p:nvPicPr>
        <p:blipFill>
          <a:blip r:embed="rId4">
            <a:alphaModFix/>
          </a:blip>
          <a:stretch>
            <a:fillRect/>
          </a:stretch>
        </p:blipFill>
        <p:spPr>
          <a:xfrm>
            <a:off x="-1334024" y="1097998"/>
            <a:ext cx="2265049" cy="4447549"/>
          </a:xfrm>
          <a:prstGeom prst="rect">
            <a:avLst/>
          </a:prstGeom>
          <a:noFill/>
          <a:ln>
            <a:noFill/>
          </a:ln>
        </p:spPr>
      </p:pic>
      <p:pic>
        <p:nvPicPr>
          <p:cNvPr id="182" name="Google Shape;182;p21"/>
          <p:cNvPicPr preferRelativeResize="0"/>
          <p:nvPr/>
        </p:nvPicPr>
        <p:blipFill>
          <a:blip r:embed="rId5">
            <a:alphaModFix/>
          </a:blip>
          <a:stretch>
            <a:fillRect/>
          </a:stretch>
        </p:blipFill>
        <p:spPr>
          <a:xfrm>
            <a:off x="6794350" y="-198750"/>
            <a:ext cx="2566799" cy="2166999"/>
          </a:xfrm>
          <a:prstGeom prst="rect">
            <a:avLst/>
          </a:prstGeom>
          <a:noFill/>
          <a:ln>
            <a:noFill/>
          </a:ln>
        </p:spPr>
      </p:pic>
      <p:pic>
        <p:nvPicPr>
          <p:cNvPr id="183" name="Google Shape;183;p21"/>
          <p:cNvPicPr preferRelativeResize="0"/>
          <p:nvPr/>
        </p:nvPicPr>
        <p:blipFill>
          <a:blip r:embed="rId2">
            <a:alphaModFix/>
          </a:blip>
          <a:stretch>
            <a:fillRect/>
          </a:stretch>
        </p:blipFill>
        <p:spPr>
          <a:xfrm>
            <a:off x="0" y="-198750"/>
            <a:ext cx="3683850" cy="3246748"/>
          </a:xfrm>
          <a:prstGeom prst="rect">
            <a:avLst/>
          </a:prstGeom>
          <a:noFill/>
          <a:ln>
            <a:noFill/>
          </a:ln>
        </p:spPr>
      </p:pic>
      <p:sp>
        <p:nvSpPr>
          <p:cNvPr id="184" name="Google Shape;184;p21"/>
          <p:cNvSpPr txBox="1"/>
          <p:nvPr>
            <p:ph type="ctrTitle"/>
          </p:nvPr>
        </p:nvSpPr>
        <p:spPr>
          <a:xfrm>
            <a:off x="2429950" y="499475"/>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5" name="Google Shape;185;p21"/>
          <p:cNvSpPr txBox="1"/>
          <p:nvPr>
            <p:ph idx="1" type="subTitle"/>
          </p:nvPr>
        </p:nvSpPr>
        <p:spPr>
          <a:xfrm>
            <a:off x="2425075" y="1458000"/>
            <a:ext cx="4293900" cy="128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6" name="Google Shape;186;p21"/>
          <p:cNvSpPr txBox="1"/>
          <p:nvPr>
            <p:ph idx="2" type="subTitle"/>
          </p:nvPr>
        </p:nvSpPr>
        <p:spPr>
          <a:xfrm>
            <a:off x="2425000" y="3528250"/>
            <a:ext cx="4293900" cy="456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0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7" name="Google Shape;187;p21"/>
          <p:cNvSpPr txBox="1"/>
          <p:nvPr/>
        </p:nvSpPr>
        <p:spPr>
          <a:xfrm>
            <a:off x="1877725" y="4157900"/>
            <a:ext cx="5388600" cy="446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Poppins"/>
                <a:ea typeface="Poppins"/>
                <a:cs typeface="Poppins"/>
                <a:sym typeface="Poppins"/>
              </a:rPr>
              <a:t>CREDITS: This presentation template was created by </a:t>
            </a:r>
            <a:r>
              <a:rPr b="1" lang="en" sz="1000">
                <a:solidFill>
                  <a:schemeClr val="dk1"/>
                </a:solidFill>
                <a:uFill>
                  <a:noFill/>
                </a:uFill>
                <a:latin typeface="Poppins"/>
                <a:ea typeface="Poppins"/>
                <a:cs typeface="Poppins"/>
                <a:sym typeface="Poppins"/>
                <a:hlinkClick r:id="rId6">
                  <a:extLst>
                    <a:ext uri="{A12FA001-AC4F-418D-AE19-62706E023703}">
                      <ahyp:hlinkClr val="tx"/>
                    </a:ext>
                  </a:extLst>
                </a:hlinkClick>
              </a:rPr>
              <a:t>Slidesgo</a:t>
            </a:r>
            <a:r>
              <a:rPr lang="en" sz="1000">
                <a:solidFill>
                  <a:schemeClr val="dk1"/>
                </a:solidFill>
                <a:latin typeface="Poppins"/>
                <a:ea typeface="Poppins"/>
                <a:cs typeface="Poppins"/>
                <a:sym typeface="Poppins"/>
              </a:rPr>
              <a:t>, including icons by </a:t>
            </a:r>
            <a:r>
              <a:rPr b="1" lang="en" sz="1000">
                <a:solidFill>
                  <a:schemeClr val="dk1"/>
                </a:solidFill>
                <a:uFill>
                  <a:noFill/>
                </a:uFill>
                <a:latin typeface="Poppins"/>
                <a:ea typeface="Poppins"/>
                <a:cs typeface="Poppins"/>
                <a:sym typeface="Poppins"/>
                <a:hlinkClick r:id="rId7">
                  <a:extLst>
                    <a:ext uri="{A12FA001-AC4F-418D-AE19-62706E023703}">
                      <ahyp:hlinkClr val="tx"/>
                    </a:ext>
                  </a:extLst>
                </a:hlinkClick>
              </a:rPr>
              <a:t>Flaticon</a:t>
            </a:r>
            <a:r>
              <a:rPr lang="en" sz="1000">
                <a:solidFill>
                  <a:schemeClr val="dk1"/>
                </a:solidFill>
                <a:latin typeface="Poppins"/>
                <a:ea typeface="Poppins"/>
                <a:cs typeface="Poppins"/>
                <a:sym typeface="Poppins"/>
              </a:rPr>
              <a:t> and infographics &amp; images by </a:t>
            </a:r>
            <a:r>
              <a:rPr b="1" lang="en" sz="1000">
                <a:solidFill>
                  <a:schemeClr val="dk1"/>
                </a:solidFill>
                <a:uFill>
                  <a:noFill/>
                </a:uFill>
                <a:latin typeface="Poppins"/>
                <a:ea typeface="Poppins"/>
                <a:cs typeface="Poppins"/>
                <a:sym typeface="Poppins"/>
                <a:hlinkClick r:id="rId8">
                  <a:extLst>
                    <a:ext uri="{A12FA001-AC4F-418D-AE19-62706E023703}">
                      <ahyp:hlinkClr val="tx"/>
                    </a:ext>
                  </a:extLst>
                </a:hlinkClick>
              </a:rPr>
              <a:t>Freepik</a:t>
            </a:r>
            <a:endParaRPr b="1" sz="1000">
              <a:solidFill>
                <a:schemeClr val="dk1"/>
              </a:solidFill>
              <a:highlight>
                <a:srgbClr val="DFDEFC"/>
              </a:highlight>
              <a:latin typeface="Poppins"/>
              <a:ea typeface="Poppins"/>
              <a:cs typeface="Poppins"/>
              <a:sym typeface="Poppi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88" name="Shape 188"/>
        <p:cNvGrpSpPr/>
        <p:nvPr/>
      </p:nvGrpSpPr>
      <p:grpSpPr>
        <a:xfrm>
          <a:off x="0" y="0"/>
          <a:ext cx="0" cy="0"/>
          <a:chOff x="0" y="0"/>
          <a:chExt cx="0" cy="0"/>
        </a:xfrm>
      </p:grpSpPr>
      <p:pic>
        <p:nvPicPr>
          <p:cNvPr id="189" name="Google Shape;189;p22"/>
          <p:cNvPicPr preferRelativeResize="0"/>
          <p:nvPr/>
        </p:nvPicPr>
        <p:blipFill>
          <a:blip r:embed="rId2">
            <a:alphaModFix/>
          </a:blip>
          <a:stretch>
            <a:fillRect/>
          </a:stretch>
        </p:blipFill>
        <p:spPr>
          <a:xfrm>
            <a:off x="-456725" y="-198750"/>
            <a:ext cx="3683850" cy="3246748"/>
          </a:xfrm>
          <a:prstGeom prst="rect">
            <a:avLst/>
          </a:prstGeom>
          <a:noFill/>
          <a:ln>
            <a:noFill/>
          </a:ln>
        </p:spPr>
      </p:pic>
      <p:pic>
        <p:nvPicPr>
          <p:cNvPr id="190" name="Google Shape;190;p22"/>
          <p:cNvPicPr preferRelativeResize="0"/>
          <p:nvPr/>
        </p:nvPicPr>
        <p:blipFill>
          <a:blip r:embed="rId2">
            <a:alphaModFix/>
          </a:blip>
          <a:stretch>
            <a:fillRect/>
          </a:stretch>
        </p:blipFill>
        <p:spPr>
          <a:xfrm>
            <a:off x="7557575" y="1682500"/>
            <a:ext cx="3683850" cy="3246748"/>
          </a:xfrm>
          <a:prstGeom prst="rect">
            <a:avLst/>
          </a:prstGeom>
          <a:noFill/>
          <a:ln>
            <a:noFill/>
          </a:ln>
        </p:spPr>
      </p:pic>
      <p:pic>
        <p:nvPicPr>
          <p:cNvPr id="191" name="Google Shape;191;p22"/>
          <p:cNvPicPr preferRelativeResize="0"/>
          <p:nvPr/>
        </p:nvPicPr>
        <p:blipFill>
          <a:blip r:embed="rId3">
            <a:alphaModFix/>
          </a:blip>
          <a:stretch>
            <a:fillRect/>
          </a:stretch>
        </p:blipFill>
        <p:spPr>
          <a:xfrm>
            <a:off x="7355333" y="271850"/>
            <a:ext cx="2150891" cy="2419349"/>
          </a:xfrm>
          <a:prstGeom prst="rect">
            <a:avLst/>
          </a:prstGeom>
          <a:noFill/>
          <a:ln>
            <a:noFill/>
          </a:ln>
        </p:spPr>
      </p:pic>
      <p:pic>
        <p:nvPicPr>
          <p:cNvPr id="192" name="Google Shape;192;p22"/>
          <p:cNvPicPr preferRelativeResize="0"/>
          <p:nvPr/>
        </p:nvPicPr>
        <p:blipFill>
          <a:blip r:embed="rId4">
            <a:alphaModFix/>
          </a:blip>
          <a:stretch>
            <a:fillRect/>
          </a:stretch>
        </p:blipFill>
        <p:spPr>
          <a:xfrm>
            <a:off x="-556950" y="4056077"/>
            <a:ext cx="2279101" cy="160455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
    <p:spTree>
      <p:nvGrpSpPr>
        <p:cNvPr id="193" name="Shape 193"/>
        <p:cNvGrpSpPr/>
        <p:nvPr/>
      </p:nvGrpSpPr>
      <p:grpSpPr>
        <a:xfrm>
          <a:off x="0" y="0"/>
          <a:ext cx="0" cy="0"/>
          <a:chOff x="0" y="0"/>
          <a:chExt cx="0" cy="0"/>
        </a:xfrm>
      </p:grpSpPr>
      <p:pic>
        <p:nvPicPr>
          <p:cNvPr id="194" name="Google Shape;194;p23"/>
          <p:cNvPicPr preferRelativeResize="0"/>
          <p:nvPr/>
        </p:nvPicPr>
        <p:blipFill>
          <a:blip r:embed="rId2">
            <a:alphaModFix/>
          </a:blip>
          <a:stretch>
            <a:fillRect/>
          </a:stretch>
        </p:blipFill>
        <p:spPr>
          <a:xfrm>
            <a:off x="-65250" y="2508925"/>
            <a:ext cx="3683850" cy="3246748"/>
          </a:xfrm>
          <a:prstGeom prst="rect">
            <a:avLst/>
          </a:prstGeom>
          <a:noFill/>
          <a:ln>
            <a:noFill/>
          </a:ln>
        </p:spPr>
      </p:pic>
      <p:pic>
        <p:nvPicPr>
          <p:cNvPr id="195" name="Google Shape;195;p23"/>
          <p:cNvPicPr preferRelativeResize="0"/>
          <p:nvPr/>
        </p:nvPicPr>
        <p:blipFill>
          <a:blip r:embed="rId2">
            <a:alphaModFix/>
          </a:blip>
          <a:stretch>
            <a:fillRect/>
          </a:stretch>
        </p:blipFill>
        <p:spPr>
          <a:xfrm>
            <a:off x="6350525" y="475450"/>
            <a:ext cx="3683850" cy="3246748"/>
          </a:xfrm>
          <a:prstGeom prst="rect">
            <a:avLst/>
          </a:prstGeom>
          <a:noFill/>
          <a:ln>
            <a:noFill/>
          </a:ln>
        </p:spPr>
      </p:pic>
      <p:pic>
        <p:nvPicPr>
          <p:cNvPr id="196" name="Google Shape;196;p23"/>
          <p:cNvPicPr preferRelativeResize="0"/>
          <p:nvPr/>
        </p:nvPicPr>
        <p:blipFill>
          <a:blip r:embed="rId3">
            <a:alphaModFix/>
          </a:blip>
          <a:stretch>
            <a:fillRect/>
          </a:stretch>
        </p:blipFill>
        <p:spPr>
          <a:xfrm>
            <a:off x="-766137" y="-173975"/>
            <a:ext cx="2610785" cy="2204125"/>
          </a:xfrm>
          <a:prstGeom prst="rect">
            <a:avLst/>
          </a:prstGeom>
          <a:noFill/>
          <a:ln>
            <a:noFill/>
          </a:ln>
        </p:spPr>
      </p:pic>
      <p:pic>
        <p:nvPicPr>
          <p:cNvPr id="197" name="Google Shape;197;p23"/>
          <p:cNvPicPr preferRelativeResize="0"/>
          <p:nvPr/>
        </p:nvPicPr>
        <p:blipFill>
          <a:blip r:embed="rId4">
            <a:alphaModFix/>
          </a:blip>
          <a:stretch>
            <a:fillRect/>
          </a:stretch>
        </p:blipFill>
        <p:spPr>
          <a:xfrm rot="-1339402">
            <a:off x="6790707" y="4383487"/>
            <a:ext cx="2803485" cy="1077327"/>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4">
    <p:spTree>
      <p:nvGrpSpPr>
        <p:cNvPr id="198" name="Shape 198"/>
        <p:cNvGrpSpPr/>
        <p:nvPr/>
      </p:nvGrpSpPr>
      <p:grpSpPr>
        <a:xfrm>
          <a:off x="0" y="0"/>
          <a:ext cx="0" cy="0"/>
          <a:chOff x="0" y="0"/>
          <a:chExt cx="0" cy="0"/>
        </a:xfrm>
      </p:grpSpPr>
      <p:pic>
        <p:nvPicPr>
          <p:cNvPr id="199" name="Google Shape;199;p24"/>
          <p:cNvPicPr preferRelativeResize="0"/>
          <p:nvPr/>
        </p:nvPicPr>
        <p:blipFill>
          <a:blip r:embed="rId2">
            <a:alphaModFix/>
          </a:blip>
          <a:stretch>
            <a:fillRect/>
          </a:stretch>
        </p:blipFill>
        <p:spPr>
          <a:xfrm>
            <a:off x="-65250" y="2508925"/>
            <a:ext cx="3683850" cy="3246748"/>
          </a:xfrm>
          <a:prstGeom prst="rect">
            <a:avLst/>
          </a:prstGeom>
          <a:noFill/>
          <a:ln>
            <a:noFill/>
          </a:ln>
        </p:spPr>
      </p:pic>
      <p:pic>
        <p:nvPicPr>
          <p:cNvPr id="200" name="Google Shape;200;p24"/>
          <p:cNvPicPr preferRelativeResize="0"/>
          <p:nvPr/>
        </p:nvPicPr>
        <p:blipFill>
          <a:blip r:embed="rId2">
            <a:alphaModFix/>
          </a:blip>
          <a:stretch>
            <a:fillRect/>
          </a:stretch>
        </p:blipFill>
        <p:spPr>
          <a:xfrm>
            <a:off x="5513375" y="2628700"/>
            <a:ext cx="3683850" cy="3246748"/>
          </a:xfrm>
          <a:prstGeom prst="rect">
            <a:avLst/>
          </a:prstGeom>
          <a:noFill/>
          <a:ln>
            <a:noFill/>
          </a:ln>
        </p:spPr>
      </p:pic>
      <p:pic>
        <p:nvPicPr>
          <p:cNvPr id="201" name="Google Shape;201;p24"/>
          <p:cNvPicPr preferRelativeResize="0"/>
          <p:nvPr/>
        </p:nvPicPr>
        <p:blipFill>
          <a:blip r:embed="rId3">
            <a:alphaModFix/>
          </a:blip>
          <a:stretch>
            <a:fillRect/>
          </a:stretch>
        </p:blipFill>
        <p:spPr>
          <a:xfrm>
            <a:off x="7696575" y="98025"/>
            <a:ext cx="1837108" cy="2323901"/>
          </a:xfrm>
          <a:prstGeom prst="rect">
            <a:avLst/>
          </a:prstGeom>
          <a:noFill/>
          <a:ln>
            <a:noFill/>
          </a:ln>
        </p:spPr>
      </p:pic>
      <p:pic>
        <p:nvPicPr>
          <p:cNvPr id="202" name="Google Shape;202;p24"/>
          <p:cNvPicPr preferRelativeResize="0"/>
          <p:nvPr/>
        </p:nvPicPr>
        <p:blipFill>
          <a:blip r:embed="rId4">
            <a:alphaModFix/>
          </a:blip>
          <a:stretch>
            <a:fillRect/>
          </a:stretch>
        </p:blipFill>
        <p:spPr>
          <a:xfrm>
            <a:off x="-776902" y="1993913"/>
            <a:ext cx="2178050" cy="4276777"/>
          </a:xfrm>
          <a:prstGeom prst="rect">
            <a:avLst/>
          </a:prstGeom>
          <a:noFill/>
          <a:ln>
            <a:noFill/>
          </a:ln>
        </p:spPr>
      </p:pic>
      <p:pic>
        <p:nvPicPr>
          <p:cNvPr id="203" name="Google Shape;203;p24"/>
          <p:cNvPicPr preferRelativeResize="0"/>
          <p:nvPr/>
        </p:nvPicPr>
        <p:blipFill>
          <a:blip r:embed="rId5">
            <a:alphaModFix/>
          </a:blip>
          <a:stretch>
            <a:fillRect/>
          </a:stretch>
        </p:blipFill>
        <p:spPr>
          <a:xfrm>
            <a:off x="-1165875" y="-329975"/>
            <a:ext cx="1953782" cy="23238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0" r="0" t="45954"/>
          <a:stretch/>
        </p:blipFill>
        <p:spPr>
          <a:xfrm>
            <a:off x="-115675" y="-449125"/>
            <a:ext cx="2281851" cy="1466850"/>
          </a:xfrm>
          <a:prstGeom prst="rect">
            <a:avLst/>
          </a:prstGeom>
          <a:noFill/>
          <a:ln>
            <a:noFill/>
          </a:ln>
        </p:spPr>
      </p:pic>
      <p:pic>
        <p:nvPicPr>
          <p:cNvPr id="24" name="Google Shape;24;p4"/>
          <p:cNvPicPr preferRelativeResize="0"/>
          <p:nvPr/>
        </p:nvPicPr>
        <p:blipFill rotWithShape="1">
          <a:blip r:embed="rId2">
            <a:alphaModFix/>
          </a:blip>
          <a:srcRect b="45954" l="0" r="0" t="0"/>
          <a:stretch/>
        </p:blipFill>
        <p:spPr>
          <a:xfrm>
            <a:off x="7039375" y="-152400"/>
            <a:ext cx="2281851" cy="1466850"/>
          </a:xfrm>
          <a:prstGeom prst="rect">
            <a:avLst/>
          </a:prstGeom>
          <a:noFill/>
          <a:ln>
            <a:noFill/>
          </a:ln>
        </p:spPr>
      </p:pic>
      <p:pic>
        <p:nvPicPr>
          <p:cNvPr id="25" name="Google Shape;25;p4"/>
          <p:cNvPicPr preferRelativeResize="0"/>
          <p:nvPr/>
        </p:nvPicPr>
        <p:blipFill>
          <a:blip r:embed="rId3">
            <a:alphaModFix/>
          </a:blip>
          <a:stretch>
            <a:fillRect/>
          </a:stretch>
        </p:blipFill>
        <p:spPr>
          <a:xfrm rot="-2362922">
            <a:off x="7864325" y="2194424"/>
            <a:ext cx="3683854" cy="3246749"/>
          </a:xfrm>
          <a:prstGeom prst="rect">
            <a:avLst/>
          </a:prstGeom>
          <a:noFill/>
          <a:ln>
            <a:noFill/>
          </a:ln>
        </p:spPr>
      </p:pic>
      <p:sp>
        <p:nvSpPr>
          <p:cNvPr id="26" name="Google Shape;26;p4"/>
          <p:cNvSpPr txBox="1"/>
          <p:nvPr>
            <p:ph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b="1" sz="3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1"/>
              </a:buClr>
              <a:buSzPts val="1800"/>
              <a:buFont typeface="Darker Grotesque SemiBold"/>
              <a:buChar char="●"/>
              <a:defRPr sz="1100">
                <a:solidFill>
                  <a:srgbClr val="434343"/>
                </a:solidFill>
              </a:defRPr>
            </a:lvl1pPr>
            <a:lvl2pPr indent="-317500" lvl="1" marL="914400" rtl="0">
              <a:lnSpc>
                <a:spcPct val="115000"/>
              </a:lnSpc>
              <a:spcBef>
                <a:spcPts val="0"/>
              </a:spcBef>
              <a:spcAft>
                <a:spcPts val="0"/>
              </a:spcAft>
              <a:buClr>
                <a:srgbClr val="15325B"/>
              </a:buClr>
              <a:buSzPts val="1400"/>
              <a:buFont typeface="Darker Grotesque SemiBold"/>
              <a:buChar char="○"/>
              <a:defRPr>
                <a:solidFill>
                  <a:srgbClr val="434343"/>
                </a:solidFill>
              </a:defRPr>
            </a:lvl2pPr>
            <a:lvl3pPr indent="-317500" lvl="2" marL="1371600" rtl="0">
              <a:lnSpc>
                <a:spcPct val="115000"/>
              </a:lnSpc>
              <a:spcBef>
                <a:spcPts val="0"/>
              </a:spcBef>
              <a:spcAft>
                <a:spcPts val="0"/>
              </a:spcAft>
              <a:buClr>
                <a:srgbClr val="15325B"/>
              </a:buClr>
              <a:buSzPts val="1400"/>
              <a:buFont typeface="Darker Grotesque SemiBold"/>
              <a:buChar char="■"/>
              <a:defRPr>
                <a:solidFill>
                  <a:srgbClr val="434343"/>
                </a:solidFill>
              </a:defRPr>
            </a:lvl3pPr>
            <a:lvl4pPr indent="-317500" lvl="3" marL="1828800" rtl="0">
              <a:lnSpc>
                <a:spcPct val="115000"/>
              </a:lnSpc>
              <a:spcBef>
                <a:spcPts val="0"/>
              </a:spcBef>
              <a:spcAft>
                <a:spcPts val="0"/>
              </a:spcAft>
              <a:buClr>
                <a:srgbClr val="15325B"/>
              </a:buClr>
              <a:buSzPts val="1400"/>
              <a:buFont typeface="Darker Grotesque SemiBold"/>
              <a:buChar char="●"/>
              <a:defRPr>
                <a:solidFill>
                  <a:srgbClr val="434343"/>
                </a:solidFill>
              </a:defRPr>
            </a:lvl4pPr>
            <a:lvl5pPr indent="-317500" lvl="4" marL="2286000" rtl="0">
              <a:lnSpc>
                <a:spcPct val="115000"/>
              </a:lnSpc>
              <a:spcBef>
                <a:spcPts val="0"/>
              </a:spcBef>
              <a:spcAft>
                <a:spcPts val="0"/>
              </a:spcAft>
              <a:buClr>
                <a:srgbClr val="15325B"/>
              </a:buClr>
              <a:buSzPts val="1400"/>
              <a:buFont typeface="Darker Grotesque SemiBold"/>
              <a:buChar char="○"/>
              <a:defRPr>
                <a:solidFill>
                  <a:srgbClr val="434343"/>
                </a:solidFill>
              </a:defRPr>
            </a:lvl5pPr>
            <a:lvl6pPr indent="-317500" lvl="5" marL="2743200" rtl="0">
              <a:lnSpc>
                <a:spcPct val="115000"/>
              </a:lnSpc>
              <a:spcBef>
                <a:spcPts val="0"/>
              </a:spcBef>
              <a:spcAft>
                <a:spcPts val="0"/>
              </a:spcAft>
              <a:buClr>
                <a:srgbClr val="15325B"/>
              </a:buClr>
              <a:buSzPts val="1400"/>
              <a:buFont typeface="Darker Grotesque SemiBold"/>
              <a:buChar char="■"/>
              <a:defRPr>
                <a:solidFill>
                  <a:srgbClr val="434343"/>
                </a:solidFill>
              </a:defRPr>
            </a:lvl6pPr>
            <a:lvl7pPr indent="-317500" lvl="6" marL="3200400" rtl="0">
              <a:lnSpc>
                <a:spcPct val="115000"/>
              </a:lnSpc>
              <a:spcBef>
                <a:spcPts val="0"/>
              </a:spcBef>
              <a:spcAft>
                <a:spcPts val="0"/>
              </a:spcAft>
              <a:buClr>
                <a:srgbClr val="15325B"/>
              </a:buClr>
              <a:buSzPts val="1400"/>
              <a:buFont typeface="Darker Grotesque SemiBold"/>
              <a:buChar char="●"/>
              <a:defRPr>
                <a:solidFill>
                  <a:srgbClr val="434343"/>
                </a:solidFill>
              </a:defRPr>
            </a:lvl7pPr>
            <a:lvl8pPr indent="-317500" lvl="7" marL="3657600" rtl="0">
              <a:lnSpc>
                <a:spcPct val="115000"/>
              </a:lnSpc>
              <a:spcBef>
                <a:spcPts val="0"/>
              </a:spcBef>
              <a:spcAft>
                <a:spcPts val="0"/>
              </a:spcAft>
              <a:buClr>
                <a:srgbClr val="15325B"/>
              </a:buClr>
              <a:buSzPts val="1400"/>
              <a:buFont typeface="Darker Grotesque SemiBold"/>
              <a:buChar char="○"/>
              <a:defRPr>
                <a:solidFill>
                  <a:srgbClr val="434343"/>
                </a:solidFill>
              </a:defRPr>
            </a:lvl8pPr>
            <a:lvl9pPr indent="-317500" lvl="8" marL="41148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pic>
        <p:nvPicPr>
          <p:cNvPr id="29" name="Google Shape;29;p5"/>
          <p:cNvPicPr preferRelativeResize="0"/>
          <p:nvPr/>
        </p:nvPicPr>
        <p:blipFill>
          <a:blip r:embed="rId2">
            <a:alphaModFix/>
          </a:blip>
          <a:stretch>
            <a:fillRect/>
          </a:stretch>
        </p:blipFill>
        <p:spPr>
          <a:xfrm>
            <a:off x="6873725" y="-1520325"/>
            <a:ext cx="3683850" cy="3246748"/>
          </a:xfrm>
          <a:prstGeom prst="rect">
            <a:avLst/>
          </a:prstGeom>
          <a:noFill/>
          <a:ln>
            <a:noFill/>
          </a:ln>
        </p:spPr>
      </p:pic>
      <p:pic>
        <p:nvPicPr>
          <p:cNvPr id="30" name="Google Shape;30;p5"/>
          <p:cNvPicPr preferRelativeResize="0"/>
          <p:nvPr/>
        </p:nvPicPr>
        <p:blipFill>
          <a:blip r:embed="rId3">
            <a:alphaModFix/>
          </a:blip>
          <a:stretch>
            <a:fillRect/>
          </a:stretch>
        </p:blipFill>
        <p:spPr>
          <a:xfrm rot="3134154">
            <a:off x="-798454" y="72911"/>
            <a:ext cx="2064231" cy="2611202"/>
          </a:xfrm>
          <a:prstGeom prst="rect">
            <a:avLst/>
          </a:prstGeom>
          <a:noFill/>
          <a:ln>
            <a:noFill/>
          </a:ln>
        </p:spPr>
      </p:pic>
      <p:pic>
        <p:nvPicPr>
          <p:cNvPr id="31" name="Google Shape;31;p5"/>
          <p:cNvPicPr preferRelativeResize="0"/>
          <p:nvPr/>
        </p:nvPicPr>
        <p:blipFill>
          <a:blip r:embed="rId2">
            <a:alphaModFix/>
          </a:blip>
          <a:stretch>
            <a:fillRect/>
          </a:stretch>
        </p:blipFill>
        <p:spPr>
          <a:xfrm>
            <a:off x="-2079775" y="2784975"/>
            <a:ext cx="3683850" cy="3246748"/>
          </a:xfrm>
          <a:prstGeom prst="rect">
            <a:avLst/>
          </a:prstGeom>
          <a:noFill/>
          <a:ln>
            <a:noFill/>
          </a:ln>
        </p:spPr>
      </p:pic>
      <p:pic>
        <p:nvPicPr>
          <p:cNvPr id="32" name="Google Shape;32;p5"/>
          <p:cNvPicPr preferRelativeResize="0"/>
          <p:nvPr/>
        </p:nvPicPr>
        <p:blipFill>
          <a:blip r:embed="rId4">
            <a:alphaModFix/>
          </a:blip>
          <a:stretch>
            <a:fillRect/>
          </a:stretch>
        </p:blipFill>
        <p:spPr>
          <a:xfrm rot="4372488">
            <a:off x="7486870" y="3204919"/>
            <a:ext cx="2355515" cy="1988612"/>
          </a:xfrm>
          <a:prstGeom prst="rect">
            <a:avLst/>
          </a:prstGeom>
          <a:noFill/>
          <a:ln>
            <a:noFill/>
          </a:ln>
        </p:spPr>
      </p:pic>
      <p:sp>
        <p:nvSpPr>
          <p:cNvPr id="33" name="Google Shape;33;p5"/>
          <p:cNvSpPr txBox="1"/>
          <p:nvPr>
            <p:ph idx="1" type="subTitle"/>
          </p:nvPr>
        </p:nvSpPr>
        <p:spPr>
          <a:xfrm>
            <a:off x="1309800" y="2541125"/>
            <a:ext cx="2907600" cy="713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sz="2800">
                <a:latin typeface="Caveat"/>
                <a:ea typeface="Caveat"/>
                <a:cs typeface="Caveat"/>
                <a:sym typeface="Caveat"/>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4" name="Google Shape;34;p5"/>
          <p:cNvSpPr txBox="1"/>
          <p:nvPr>
            <p:ph idx="2" type="subTitle"/>
          </p:nvPr>
        </p:nvSpPr>
        <p:spPr>
          <a:xfrm>
            <a:off x="4964675" y="2541125"/>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800">
                <a:latin typeface="Caveat"/>
                <a:ea typeface="Caveat"/>
                <a:cs typeface="Caveat"/>
                <a:sym typeface="Caveat"/>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5" name="Google Shape;35;p5"/>
          <p:cNvSpPr txBox="1"/>
          <p:nvPr>
            <p:ph idx="3" type="subTitle"/>
          </p:nvPr>
        </p:nvSpPr>
        <p:spPr>
          <a:xfrm>
            <a:off x="1309800" y="3155150"/>
            <a:ext cx="2907600" cy="101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 name="Google Shape;36;p5"/>
          <p:cNvSpPr txBox="1"/>
          <p:nvPr>
            <p:ph idx="4" type="subTitle"/>
          </p:nvPr>
        </p:nvSpPr>
        <p:spPr>
          <a:xfrm>
            <a:off x="4964675" y="3155150"/>
            <a:ext cx="2907600" cy="101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 name="Google Shape;37;p5"/>
          <p:cNvSpPr txBox="1"/>
          <p:nvPr>
            <p:ph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b="1" sz="3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pic>
        <p:nvPicPr>
          <p:cNvPr id="39" name="Google Shape;39;p6"/>
          <p:cNvPicPr preferRelativeResize="0"/>
          <p:nvPr/>
        </p:nvPicPr>
        <p:blipFill>
          <a:blip r:embed="rId2">
            <a:alphaModFix/>
          </a:blip>
          <a:stretch>
            <a:fillRect/>
          </a:stretch>
        </p:blipFill>
        <p:spPr>
          <a:xfrm>
            <a:off x="7467400" y="-1852400"/>
            <a:ext cx="3683850" cy="3246748"/>
          </a:xfrm>
          <a:prstGeom prst="rect">
            <a:avLst/>
          </a:prstGeom>
          <a:noFill/>
          <a:ln>
            <a:noFill/>
          </a:ln>
        </p:spPr>
      </p:pic>
      <p:pic>
        <p:nvPicPr>
          <p:cNvPr id="40" name="Google Shape;40;p6"/>
          <p:cNvPicPr preferRelativeResize="0"/>
          <p:nvPr/>
        </p:nvPicPr>
        <p:blipFill>
          <a:blip r:embed="rId3">
            <a:alphaModFix/>
          </a:blip>
          <a:stretch>
            <a:fillRect/>
          </a:stretch>
        </p:blipFill>
        <p:spPr>
          <a:xfrm flipH="1" rot="7759132">
            <a:off x="7117810" y="3962949"/>
            <a:ext cx="2493156" cy="1755277"/>
          </a:xfrm>
          <a:prstGeom prst="rect">
            <a:avLst/>
          </a:prstGeom>
          <a:noFill/>
          <a:ln>
            <a:noFill/>
          </a:ln>
        </p:spPr>
      </p:pic>
      <p:pic>
        <p:nvPicPr>
          <p:cNvPr id="41" name="Google Shape;41;p6"/>
          <p:cNvPicPr preferRelativeResize="0"/>
          <p:nvPr/>
        </p:nvPicPr>
        <p:blipFill rotWithShape="1">
          <a:blip r:embed="rId4">
            <a:alphaModFix/>
          </a:blip>
          <a:srcRect b="0" l="0" r="0" t="45954"/>
          <a:stretch/>
        </p:blipFill>
        <p:spPr>
          <a:xfrm rot="7000359">
            <a:off x="-811502" y="-2049"/>
            <a:ext cx="2281853" cy="1466850"/>
          </a:xfrm>
          <a:prstGeom prst="rect">
            <a:avLst/>
          </a:prstGeom>
          <a:noFill/>
          <a:ln>
            <a:noFill/>
          </a:ln>
        </p:spPr>
      </p:pic>
      <p:pic>
        <p:nvPicPr>
          <p:cNvPr id="42" name="Google Shape;42;p6"/>
          <p:cNvPicPr preferRelativeResize="0"/>
          <p:nvPr/>
        </p:nvPicPr>
        <p:blipFill rotWithShape="1">
          <a:blip r:embed="rId4">
            <a:alphaModFix/>
          </a:blip>
          <a:srcRect b="45954" l="0" r="0" t="0"/>
          <a:stretch/>
        </p:blipFill>
        <p:spPr>
          <a:xfrm>
            <a:off x="270450" y="-193925"/>
            <a:ext cx="2281851" cy="1466850"/>
          </a:xfrm>
          <a:prstGeom prst="rect">
            <a:avLst/>
          </a:prstGeom>
          <a:noFill/>
          <a:ln>
            <a:noFill/>
          </a:ln>
        </p:spPr>
      </p:pic>
      <p:pic>
        <p:nvPicPr>
          <p:cNvPr id="43" name="Google Shape;43;p6"/>
          <p:cNvPicPr preferRelativeResize="0"/>
          <p:nvPr/>
        </p:nvPicPr>
        <p:blipFill>
          <a:blip r:embed="rId2">
            <a:alphaModFix/>
          </a:blip>
          <a:stretch>
            <a:fillRect/>
          </a:stretch>
        </p:blipFill>
        <p:spPr>
          <a:xfrm rot="-2362922">
            <a:off x="7864325" y="2194424"/>
            <a:ext cx="3683854" cy="3246749"/>
          </a:xfrm>
          <a:prstGeom prst="rect">
            <a:avLst/>
          </a:prstGeom>
          <a:noFill/>
          <a:ln>
            <a:noFill/>
          </a:ln>
        </p:spPr>
      </p:pic>
      <p:pic>
        <p:nvPicPr>
          <p:cNvPr id="44" name="Google Shape;44;p6"/>
          <p:cNvPicPr preferRelativeResize="0"/>
          <p:nvPr/>
        </p:nvPicPr>
        <p:blipFill>
          <a:blip r:embed="rId2">
            <a:alphaModFix/>
          </a:blip>
          <a:stretch>
            <a:fillRect/>
          </a:stretch>
        </p:blipFill>
        <p:spPr>
          <a:xfrm>
            <a:off x="-2876450" y="1228238"/>
            <a:ext cx="3683850" cy="3246748"/>
          </a:xfrm>
          <a:prstGeom prst="rect">
            <a:avLst/>
          </a:prstGeom>
          <a:noFill/>
          <a:ln>
            <a:noFill/>
          </a:ln>
        </p:spPr>
      </p:pic>
      <p:sp>
        <p:nvSpPr>
          <p:cNvPr id="45" name="Google Shape;45;p6"/>
          <p:cNvSpPr txBox="1"/>
          <p:nvPr>
            <p:ph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b="1" sz="3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pic>
        <p:nvPicPr>
          <p:cNvPr id="47" name="Google Shape;47;p7"/>
          <p:cNvPicPr preferRelativeResize="0"/>
          <p:nvPr/>
        </p:nvPicPr>
        <p:blipFill>
          <a:blip r:embed="rId2">
            <a:alphaModFix/>
          </a:blip>
          <a:stretch>
            <a:fillRect/>
          </a:stretch>
        </p:blipFill>
        <p:spPr>
          <a:xfrm rot="2953569">
            <a:off x="2240931" y="368132"/>
            <a:ext cx="2041342" cy="2582238"/>
          </a:xfrm>
          <a:prstGeom prst="rect">
            <a:avLst/>
          </a:prstGeom>
          <a:noFill/>
          <a:ln>
            <a:noFill/>
          </a:ln>
        </p:spPr>
      </p:pic>
      <p:pic>
        <p:nvPicPr>
          <p:cNvPr id="48" name="Google Shape;48;p7"/>
          <p:cNvPicPr preferRelativeResize="0"/>
          <p:nvPr/>
        </p:nvPicPr>
        <p:blipFill>
          <a:blip r:embed="rId3">
            <a:alphaModFix/>
          </a:blip>
          <a:stretch>
            <a:fillRect/>
          </a:stretch>
        </p:blipFill>
        <p:spPr>
          <a:xfrm>
            <a:off x="1879500" y="3677125"/>
            <a:ext cx="3683850" cy="3246748"/>
          </a:xfrm>
          <a:prstGeom prst="rect">
            <a:avLst/>
          </a:prstGeom>
          <a:noFill/>
          <a:ln>
            <a:noFill/>
          </a:ln>
        </p:spPr>
      </p:pic>
      <p:pic>
        <p:nvPicPr>
          <p:cNvPr id="49" name="Google Shape;49;p7"/>
          <p:cNvPicPr preferRelativeResize="0"/>
          <p:nvPr/>
        </p:nvPicPr>
        <p:blipFill>
          <a:blip r:embed="rId3">
            <a:alphaModFix/>
          </a:blip>
          <a:stretch>
            <a:fillRect/>
          </a:stretch>
        </p:blipFill>
        <p:spPr>
          <a:xfrm>
            <a:off x="7480200" y="-1388675"/>
            <a:ext cx="3683850" cy="3246748"/>
          </a:xfrm>
          <a:prstGeom prst="rect">
            <a:avLst/>
          </a:prstGeom>
          <a:noFill/>
          <a:ln>
            <a:noFill/>
          </a:ln>
        </p:spPr>
      </p:pic>
      <p:pic>
        <p:nvPicPr>
          <p:cNvPr id="50" name="Google Shape;50;p7"/>
          <p:cNvPicPr preferRelativeResize="0"/>
          <p:nvPr/>
        </p:nvPicPr>
        <p:blipFill>
          <a:blip r:embed="rId4">
            <a:alphaModFix/>
          </a:blip>
          <a:stretch>
            <a:fillRect/>
          </a:stretch>
        </p:blipFill>
        <p:spPr>
          <a:xfrm rot="1867794">
            <a:off x="8267324" y="2550925"/>
            <a:ext cx="1710553" cy="1924052"/>
          </a:xfrm>
          <a:prstGeom prst="rect">
            <a:avLst/>
          </a:prstGeom>
          <a:noFill/>
          <a:ln>
            <a:noFill/>
          </a:ln>
        </p:spPr>
      </p:pic>
      <p:sp>
        <p:nvSpPr>
          <p:cNvPr id="51" name="Google Shape;51;p7"/>
          <p:cNvSpPr txBox="1"/>
          <p:nvPr>
            <p:ph type="title"/>
          </p:nvPr>
        </p:nvSpPr>
        <p:spPr>
          <a:xfrm>
            <a:off x="4133350" y="978425"/>
            <a:ext cx="4290600" cy="572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1" sz="3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 name="Google Shape;52;p7"/>
          <p:cNvSpPr txBox="1"/>
          <p:nvPr>
            <p:ph idx="1" type="body"/>
          </p:nvPr>
        </p:nvSpPr>
        <p:spPr>
          <a:xfrm>
            <a:off x="4143382" y="1678475"/>
            <a:ext cx="4287300" cy="26097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 name="Shape 53"/>
        <p:cNvGrpSpPr/>
        <p:nvPr/>
      </p:nvGrpSpPr>
      <p:grpSpPr>
        <a:xfrm>
          <a:off x="0" y="0"/>
          <a:ext cx="0" cy="0"/>
          <a:chOff x="0" y="0"/>
          <a:chExt cx="0" cy="0"/>
        </a:xfrm>
      </p:grpSpPr>
      <p:pic>
        <p:nvPicPr>
          <p:cNvPr id="54" name="Google Shape;54;p8"/>
          <p:cNvPicPr preferRelativeResize="0"/>
          <p:nvPr/>
        </p:nvPicPr>
        <p:blipFill>
          <a:blip r:embed="rId2">
            <a:alphaModFix/>
          </a:blip>
          <a:stretch>
            <a:fillRect/>
          </a:stretch>
        </p:blipFill>
        <p:spPr>
          <a:xfrm>
            <a:off x="1220700" y="-1083875"/>
            <a:ext cx="3683850" cy="3246748"/>
          </a:xfrm>
          <a:prstGeom prst="rect">
            <a:avLst/>
          </a:prstGeom>
          <a:noFill/>
          <a:ln>
            <a:noFill/>
          </a:ln>
        </p:spPr>
      </p:pic>
      <p:pic>
        <p:nvPicPr>
          <p:cNvPr id="55" name="Google Shape;55;p8"/>
          <p:cNvPicPr preferRelativeResize="0"/>
          <p:nvPr/>
        </p:nvPicPr>
        <p:blipFill>
          <a:blip r:embed="rId2">
            <a:alphaModFix/>
          </a:blip>
          <a:stretch>
            <a:fillRect/>
          </a:stretch>
        </p:blipFill>
        <p:spPr>
          <a:xfrm>
            <a:off x="5250600" y="3304475"/>
            <a:ext cx="3683850" cy="3246748"/>
          </a:xfrm>
          <a:prstGeom prst="rect">
            <a:avLst/>
          </a:prstGeom>
          <a:noFill/>
          <a:ln>
            <a:noFill/>
          </a:ln>
        </p:spPr>
      </p:pic>
      <p:pic>
        <p:nvPicPr>
          <p:cNvPr id="56" name="Google Shape;56;p8"/>
          <p:cNvPicPr preferRelativeResize="0"/>
          <p:nvPr/>
        </p:nvPicPr>
        <p:blipFill>
          <a:blip r:embed="rId3">
            <a:alphaModFix/>
          </a:blip>
          <a:stretch>
            <a:fillRect/>
          </a:stretch>
        </p:blipFill>
        <p:spPr>
          <a:xfrm rot="-3064391">
            <a:off x="7130205" y="3922942"/>
            <a:ext cx="2330489" cy="895561"/>
          </a:xfrm>
          <a:prstGeom prst="rect">
            <a:avLst/>
          </a:prstGeom>
          <a:noFill/>
          <a:ln>
            <a:noFill/>
          </a:ln>
        </p:spPr>
      </p:pic>
      <p:pic>
        <p:nvPicPr>
          <p:cNvPr id="57" name="Google Shape;57;p8"/>
          <p:cNvPicPr preferRelativeResize="0"/>
          <p:nvPr/>
        </p:nvPicPr>
        <p:blipFill>
          <a:blip r:embed="rId3">
            <a:alphaModFix/>
          </a:blip>
          <a:stretch>
            <a:fillRect/>
          </a:stretch>
        </p:blipFill>
        <p:spPr>
          <a:xfrm rot="7333254">
            <a:off x="-569119" y="184994"/>
            <a:ext cx="2341381" cy="899741"/>
          </a:xfrm>
          <a:prstGeom prst="rect">
            <a:avLst/>
          </a:prstGeom>
          <a:noFill/>
          <a:ln>
            <a:noFill/>
          </a:ln>
        </p:spPr>
      </p:pic>
      <p:sp>
        <p:nvSpPr>
          <p:cNvPr id="58" name="Google Shape;58;p8"/>
          <p:cNvSpPr txBox="1"/>
          <p:nvPr>
            <p:ph type="title"/>
          </p:nvPr>
        </p:nvSpPr>
        <p:spPr>
          <a:xfrm>
            <a:off x="1388100" y="1307100"/>
            <a:ext cx="6367800" cy="2529300"/>
          </a:xfrm>
          <a:prstGeom prst="rect">
            <a:avLst/>
          </a:prstGeom>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10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59" name="Google Shape;59;p8"/>
          <p:cNvPicPr preferRelativeResize="0"/>
          <p:nvPr/>
        </p:nvPicPr>
        <p:blipFill>
          <a:blip r:embed="rId4">
            <a:alphaModFix/>
          </a:blip>
          <a:stretch>
            <a:fillRect/>
          </a:stretch>
        </p:blipFill>
        <p:spPr>
          <a:xfrm>
            <a:off x="6791174" y="-213700"/>
            <a:ext cx="2318249" cy="1957176"/>
          </a:xfrm>
          <a:prstGeom prst="rect">
            <a:avLst/>
          </a:prstGeom>
          <a:noFill/>
          <a:ln>
            <a:noFill/>
          </a:ln>
        </p:spPr>
      </p:pic>
      <p:pic>
        <p:nvPicPr>
          <p:cNvPr id="60" name="Google Shape;60;p8"/>
          <p:cNvPicPr preferRelativeResize="0"/>
          <p:nvPr/>
        </p:nvPicPr>
        <p:blipFill>
          <a:blip r:embed="rId5">
            <a:alphaModFix/>
          </a:blip>
          <a:stretch>
            <a:fillRect/>
          </a:stretch>
        </p:blipFill>
        <p:spPr>
          <a:xfrm>
            <a:off x="-209350" y="3304475"/>
            <a:ext cx="2135076" cy="270082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pic>
        <p:nvPicPr>
          <p:cNvPr id="62" name="Google Shape;62;p9"/>
          <p:cNvPicPr preferRelativeResize="0"/>
          <p:nvPr/>
        </p:nvPicPr>
        <p:blipFill>
          <a:blip r:embed="rId2">
            <a:alphaModFix/>
          </a:blip>
          <a:stretch>
            <a:fillRect/>
          </a:stretch>
        </p:blipFill>
        <p:spPr>
          <a:xfrm>
            <a:off x="7026125" y="-160650"/>
            <a:ext cx="3683850" cy="3246748"/>
          </a:xfrm>
          <a:prstGeom prst="rect">
            <a:avLst/>
          </a:prstGeom>
          <a:noFill/>
          <a:ln>
            <a:noFill/>
          </a:ln>
        </p:spPr>
      </p:pic>
      <p:pic>
        <p:nvPicPr>
          <p:cNvPr id="63" name="Google Shape;63;p9"/>
          <p:cNvPicPr preferRelativeResize="0"/>
          <p:nvPr/>
        </p:nvPicPr>
        <p:blipFill>
          <a:blip r:embed="rId2">
            <a:alphaModFix/>
          </a:blip>
          <a:stretch>
            <a:fillRect/>
          </a:stretch>
        </p:blipFill>
        <p:spPr>
          <a:xfrm>
            <a:off x="-1312950" y="-56150"/>
            <a:ext cx="3683850" cy="3246748"/>
          </a:xfrm>
          <a:prstGeom prst="rect">
            <a:avLst/>
          </a:prstGeom>
          <a:noFill/>
          <a:ln>
            <a:noFill/>
          </a:ln>
        </p:spPr>
      </p:pic>
      <p:pic>
        <p:nvPicPr>
          <p:cNvPr id="64" name="Google Shape;64;p9"/>
          <p:cNvPicPr preferRelativeResize="0"/>
          <p:nvPr/>
        </p:nvPicPr>
        <p:blipFill>
          <a:blip r:embed="rId3">
            <a:alphaModFix/>
          </a:blip>
          <a:stretch>
            <a:fillRect/>
          </a:stretch>
        </p:blipFill>
        <p:spPr>
          <a:xfrm rot="5400000">
            <a:off x="464299" y="3572675"/>
            <a:ext cx="1499876" cy="2945126"/>
          </a:xfrm>
          <a:prstGeom prst="rect">
            <a:avLst/>
          </a:prstGeom>
          <a:noFill/>
          <a:ln>
            <a:noFill/>
          </a:ln>
        </p:spPr>
      </p:pic>
      <p:pic>
        <p:nvPicPr>
          <p:cNvPr id="65" name="Google Shape;65;p9"/>
          <p:cNvPicPr preferRelativeResize="0"/>
          <p:nvPr/>
        </p:nvPicPr>
        <p:blipFill>
          <a:blip r:embed="rId3">
            <a:alphaModFix/>
          </a:blip>
          <a:stretch>
            <a:fillRect/>
          </a:stretch>
        </p:blipFill>
        <p:spPr>
          <a:xfrm flipH="1" rot="-5400000">
            <a:off x="7226300" y="3572675"/>
            <a:ext cx="1499876" cy="2945126"/>
          </a:xfrm>
          <a:prstGeom prst="rect">
            <a:avLst/>
          </a:prstGeom>
          <a:noFill/>
          <a:ln>
            <a:noFill/>
          </a:ln>
        </p:spPr>
      </p:pic>
      <p:sp>
        <p:nvSpPr>
          <p:cNvPr id="66" name="Google Shape;66;p9"/>
          <p:cNvSpPr txBox="1"/>
          <p:nvPr>
            <p:ph type="title"/>
          </p:nvPr>
        </p:nvSpPr>
        <p:spPr>
          <a:xfrm>
            <a:off x="2370913" y="1219672"/>
            <a:ext cx="4402200" cy="695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600"/>
              <a:buNone/>
              <a:defRPr b="1"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7" name="Google Shape;67;p9"/>
          <p:cNvSpPr txBox="1"/>
          <p:nvPr>
            <p:ph idx="1" type="subTitle"/>
          </p:nvPr>
        </p:nvSpPr>
        <p:spPr>
          <a:xfrm>
            <a:off x="2491513" y="1914800"/>
            <a:ext cx="4161000" cy="135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68" name="Google Shape;68;p9"/>
          <p:cNvPicPr preferRelativeResize="0"/>
          <p:nvPr/>
        </p:nvPicPr>
        <p:blipFill>
          <a:blip r:embed="rId4">
            <a:alphaModFix/>
          </a:blip>
          <a:stretch>
            <a:fillRect/>
          </a:stretch>
        </p:blipFill>
        <p:spPr>
          <a:xfrm>
            <a:off x="2686798" y="3959455"/>
            <a:ext cx="1753549" cy="1972420"/>
          </a:xfrm>
          <a:prstGeom prst="rect">
            <a:avLst/>
          </a:prstGeom>
          <a:noFill/>
          <a:ln>
            <a:noFill/>
          </a:ln>
        </p:spPr>
      </p:pic>
      <p:pic>
        <p:nvPicPr>
          <p:cNvPr id="69" name="Google Shape;69;p9"/>
          <p:cNvPicPr preferRelativeResize="0"/>
          <p:nvPr/>
        </p:nvPicPr>
        <p:blipFill>
          <a:blip r:embed="rId5">
            <a:alphaModFix/>
          </a:blip>
          <a:stretch>
            <a:fillRect/>
          </a:stretch>
        </p:blipFill>
        <p:spPr>
          <a:xfrm rot="-1874334">
            <a:off x="4339646" y="4317049"/>
            <a:ext cx="2633499" cy="185407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pic>
        <p:nvPicPr>
          <p:cNvPr id="71" name="Google Shape;71;p10"/>
          <p:cNvPicPr preferRelativeResize="0"/>
          <p:nvPr/>
        </p:nvPicPr>
        <p:blipFill>
          <a:blip r:embed="rId2">
            <a:alphaModFix/>
          </a:blip>
          <a:stretch>
            <a:fillRect/>
          </a:stretch>
        </p:blipFill>
        <p:spPr>
          <a:xfrm>
            <a:off x="-1128700" y="2847963"/>
            <a:ext cx="3683850" cy="3246748"/>
          </a:xfrm>
          <a:prstGeom prst="rect">
            <a:avLst/>
          </a:prstGeom>
          <a:noFill/>
          <a:ln>
            <a:noFill/>
          </a:ln>
        </p:spPr>
      </p:pic>
      <p:pic>
        <p:nvPicPr>
          <p:cNvPr id="72" name="Google Shape;72;p10"/>
          <p:cNvPicPr preferRelativeResize="0"/>
          <p:nvPr/>
        </p:nvPicPr>
        <p:blipFill>
          <a:blip r:embed="rId3">
            <a:alphaModFix amt="99000"/>
          </a:blip>
          <a:stretch>
            <a:fillRect/>
          </a:stretch>
        </p:blipFill>
        <p:spPr>
          <a:xfrm>
            <a:off x="8028787" y="3762400"/>
            <a:ext cx="1799925" cy="2140900"/>
          </a:xfrm>
          <a:prstGeom prst="rect">
            <a:avLst/>
          </a:prstGeom>
          <a:noFill/>
          <a:ln>
            <a:noFill/>
          </a:ln>
        </p:spPr>
      </p:pic>
      <p:sp>
        <p:nvSpPr>
          <p:cNvPr id="73" name="Google Shape;73;p10"/>
          <p:cNvSpPr txBox="1"/>
          <p:nvPr>
            <p:ph type="title"/>
          </p:nvPr>
        </p:nvSpPr>
        <p:spPr>
          <a:xfrm>
            <a:off x="713225" y="539500"/>
            <a:ext cx="3334200" cy="724200"/>
          </a:xfrm>
          <a:prstGeom prst="rect">
            <a:avLst/>
          </a:prstGeom>
          <a:ln>
            <a:noFill/>
          </a:ln>
        </p:spPr>
        <p:txBody>
          <a:bodyPr anchorCtr="0" anchor="ctr" bIns="91425" lIns="91425" spcFirstLastPara="1" rIns="91425" wrap="square" tIns="91425">
            <a:noAutofit/>
          </a:bodyPr>
          <a:lstStyle>
            <a:lvl1pPr lvl="0" rtl="0">
              <a:lnSpc>
                <a:spcPct val="80000"/>
              </a:lnSpc>
              <a:spcBef>
                <a:spcPts val="0"/>
              </a:spcBef>
              <a:spcAft>
                <a:spcPts val="0"/>
              </a:spcAft>
              <a:buSzPts val="3000"/>
              <a:buNone/>
              <a:defRPr b="1"/>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5"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Caveat"/>
              <a:buNone/>
              <a:defRPr sz="3000">
                <a:solidFill>
                  <a:schemeClr val="dk1"/>
                </a:solidFill>
                <a:latin typeface="Caveat"/>
                <a:ea typeface="Caveat"/>
                <a:cs typeface="Caveat"/>
                <a:sym typeface="Caveat"/>
              </a:defRPr>
            </a:lvl1pPr>
            <a:lvl2pPr lvl="1" rtl="0">
              <a:spcBef>
                <a:spcPts val="0"/>
              </a:spcBef>
              <a:spcAft>
                <a:spcPts val="0"/>
              </a:spcAft>
              <a:buClr>
                <a:schemeClr val="dk1"/>
              </a:buClr>
              <a:buSzPts val="3000"/>
              <a:buFont typeface="Cedarville Cursive"/>
              <a:buNone/>
              <a:defRPr sz="3000">
                <a:solidFill>
                  <a:schemeClr val="dk1"/>
                </a:solidFill>
                <a:latin typeface="Cedarville Cursive"/>
                <a:ea typeface="Cedarville Cursive"/>
                <a:cs typeface="Cedarville Cursive"/>
                <a:sym typeface="Cedarville Cursive"/>
              </a:defRPr>
            </a:lvl2pPr>
            <a:lvl3pPr lvl="2" rtl="0">
              <a:spcBef>
                <a:spcPts val="0"/>
              </a:spcBef>
              <a:spcAft>
                <a:spcPts val="0"/>
              </a:spcAft>
              <a:buClr>
                <a:schemeClr val="dk1"/>
              </a:buClr>
              <a:buSzPts val="3000"/>
              <a:buFont typeface="Cedarville Cursive"/>
              <a:buNone/>
              <a:defRPr sz="3000">
                <a:solidFill>
                  <a:schemeClr val="dk1"/>
                </a:solidFill>
                <a:latin typeface="Cedarville Cursive"/>
                <a:ea typeface="Cedarville Cursive"/>
                <a:cs typeface="Cedarville Cursive"/>
                <a:sym typeface="Cedarville Cursive"/>
              </a:defRPr>
            </a:lvl3pPr>
            <a:lvl4pPr lvl="3" rtl="0">
              <a:spcBef>
                <a:spcPts val="0"/>
              </a:spcBef>
              <a:spcAft>
                <a:spcPts val="0"/>
              </a:spcAft>
              <a:buClr>
                <a:schemeClr val="dk1"/>
              </a:buClr>
              <a:buSzPts val="3000"/>
              <a:buFont typeface="Cedarville Cursive"/>
              <a:buNone/>
              <a:defRPr sz="3000">
                <a:solidFill>
                  <a:schemeClr val="dk1"/>
                </a:solidFill>
                <a:latin typeface="Cedarville Cursive"/>
                <a:ea typeface="Cedarville Cursive"/>
                <a:cs typeface="Cedarville Cursive"/>
                <a:sym typeface="Cedarville Cursive"/>
              </a:defRPr>
            </a:lvl4pPr>
            <a:lvl5pPr lvl="4" rtl="0">
              <a:spcBef>
                <a:spcPts val="0"/>
              </a:spcBef>
              <a:spcAft>
                <a:spcPts val="0"/>
              </a:spcAft>
              <a:buClr>
                <a:schemeClr val="dk1"/>
              </a:buClr>
              <a:buSzPts val="3000"/>
              <a:buFont typeface="Cedarville Cursive"/>
              <a:buNone/>
              <a:defRPr sz="3000">
                <a:solidFill>
                  <a:schemeClr val="dk1"/>
                </a:solidFill>
                <a:latin typeface="Cedarville Cursive"/>
                <a:ea typeface="Cedarville Cursive"/>
                <a:cs typeface="Cedarville Cursive"/>
                <a:sym typeface="Cedarville Cursive"/>
              </a:defRPr>
            </a:lvl5pPr>
            <a:lvl6pPr lvl="5" rtl="0">
              <a:spcBef>
                <a:spcPts val="0"/>
              </a:spcBef>
              <a:spcAft>
                <a:spcPts val="0"/>
              </a:spcAft>
              <a:buClr>
                <a:schemeClr val="dk1"/>
              </a:buClr>
              <a:buSzPts val="3000"/>
              <a:buFont typeface="Cedarville Cursive"/>
              <a:buNone/>
              <a:defRPr sz="3000">
                <a:solidFill>
                  <a:schemeClr val="dk1"/>
                </a:solidFill>
                <a:latin typeface="Cedarville Cursive"/>
                <a:ea typeface="Cedarville Cursive"/>
                <a:cs typeface="Cedarville Cursive"/>
                <a:sym typeface="Cedarville Cursive"/>
              </a:defRPr>
            </a:lvl6pPr>
            <a:lvl7pPr lvl="6" rtl="0">
              <a:spcBef>
                <a:spcPts val="0"/>
              </a:spcBef>
              <a:spcAft>
                <a:spcPts val="0"/>
              </a:spcAft>
              <a:buClr>
                <a:schemeClr val="dk1"/>
              </a:buClr>
              <a:buSzPts val="3000"/>
              <a:buFont typeface="Cedarville Cursive"/>
              <a:buNone/>
              <a:defRPr sz="3000">
                <a:solidFill>
                  <a:schemeClr val="dk1"/>
                </a:solidFill>
                <a:latin typeface="Cedarville Cursive"/>
                <a:ea typeface="Cedarville Cursive"/>
                <a:cs typeface="Cedarville Cursive"/>
                <a:sym typeface="Cedarville Cursive"/>
              </a:defRPr>
            </a:lvl7pPr>
            <a:lvl8pPr lvl="7" rtl="0">
              <a:spcBef>
                <a:spcPts val="0"/>
              </a:spcBef>
              <a:spcAft>
                <a:spcPts val="0"/>
              </a:spcAft>
              <a:buClr>
                <a:schemeClr val="dk1"/>
              </a:buClr>
              <a:buSzPts val="3000"/>
              <a:buFont typeface="Cedarville Cursive"/>
              <a:buNone/>
              <a:defRPr sz="3000">
                <a:solidFill>
                  <a:schemeClr val="dk1"/>
                </a:solidFill>
                <a:latin typeface="Cedarville Cursive"/>
                <a:ea typeface="Cedarville Cursive"/>
                <a:cs typeface="Cedarville Cursive"/>
                <a:sym typeface="Cedarville Cursive"/>
              </a:defRPr>
            </a:lvl8pPr>
            <a:lvl9pPr lvl="8" rtl="0">
              <a:spcBef>
                <a:spcPts val="0"/>
              </a:spcBef>
              <a:spcAft>
                <a:spcPts val="0"/>
              </a:spcAft>
              <a:buClr>
                <a:schemeClr val="dk1"/>
              </a:buClr>
              <a:buSzPts val="3000"/>
              <a:buFont typeface="Cedarville Cursive"/>
              <a:buNone/>
              <a:defRPr sz="3000">
                <a:solidFill>
                  <a:schemeClr val="dk1"/>
                </a:solidFill>
                <a:latin typeface="Cedarville Cursive"/>
                <a:ea typeface="Cedarville Cursive"/>
                <a:cs typeface="Cedarville Cursive"/>
                <a:sym typeface="Cedarville Cursiv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indent="-317500" lvl="1" marL="91440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a:lnSpc>
                <a:spcPct val="115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Lst>
  <mc:AlternateContent>
    <mc:Choice Requires="p14">
      <p:transition spd="slow" p14:dur="1000">
        <p14:gallery dir="l"/>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45.png"/><Relationship Id="rId4" Type="http://schemas.openxmlformats.org/officeDocument/2006/relationships/image" Target="../media/image49.png"/><Relationship Id="rId5"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ph type="ctrTitle"/>
          </p:nvPr>
        </p:nvSpPr>
        <p:spPr>
          <a:xfrm>
            <a:off x="999150" y="1265563"/>
            <a:ext cx="7145700" cy="21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Detection of Air </a:t>
            </a:r>
            <a:r>
              <a:rPr lang="en"/>
              <a:t>Pollutants</a:t>
            </a:r>
            <a:endParaRPr/>
          </a:p>
        </p:txBody>
      </p:sp>
      <p:sp>
        <p:nvSpPr>
          <p:cNvPr id="209" name="Google Shape;209;p25"/>
          <p:cNvSpPr txBox="1"/>
          <p:nvPr>
            <p:ph idx="1" type="subTitle"/>
          </p:nvPr>
        </p:nvSpPr>
        <p:spPr>
          <a:xfrm>
            <a:off x="772950" y="3371313"/>
            <a:ext cx="7598100" cy="60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THEME - </a:t>
            </a:r>
            <a:r>
              <a:rPr lang="en" sz="2200" u="sng"/>
              <a:t>culture</a:t>
            </a:r>
            <a:r>
              <a:rPr lang="en" sz="2200" u="sng"/>
              <a:t> and heritage</a:t>
            </a:r>
            <a:endParaRPr sz="2200" u="sng"/>
          </a:p>
        </p:txBody>
      </p:sp>
      <p:sp>
        <p:nvSpPr>
          <p:cNvPr id="210" name="Google Shape;210;p25"/>
          <p:cNvSpPr txBox="1"/>
          <p:nvPr/>
        </p:nvSpPr>
        <p:spPr>
          <a:xfrm>
            <a:off x="260275" y="309850"/>
            <a:ext cx="314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ACM_01</a:t>
            </a:r>
            <a:endParaRPr>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6"/>
          <p:cNvSpPr/>
          <p:nvPr/>
        </p:nvSpPr>
        <p:spPr>
          <a:xfrm>
            <a:off x="898587" y="1166388"/>
            <a:ext cx="940800" cy="940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6"/>
          <p:cNvSpPr/>
          <p:nvPr/>
        </p:nvSpPr>
        <p:spPr>
          <a:xfrm>
            <a:off x="898587" y="2712438"/>
            <a:ext cx="940800" cy="940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6"/>
          <p:cNvSpPr/>
          <p:nvPr/>
        </p:nvSpPr>
        <p:spPr>
          <a:xfrm>
            <a:off x="4704625" y="1191625"/>
            <a:ext cx="940800" cy="940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a:off x="2721287" y="3836413"/>
            <a:ext cx="940800" cy="940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6"/>
          <p:cNvSpPr txBox="1"/>
          <p:nvPr>
            <p:ph idx="2"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220" name="Google Shape;220;p26"/>
          <p:cNvSpPr txBox="1"/>
          <p:nvPr>
            <p:ph type="title"/>
          </p:nvPr>
        </p:nvSpPr>
        <p:spPr>
          <a:xfrm>
            <a:off x="1919213" y="1372950"/>
            <a:ext cx="2544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221" name="Google Shape;221;p26"/>
          <p:cNvSpPr txBox="1"/>
          <p:nvPr>
            <p:ph idx="4" type="title"/>
          </p:nvPr>
        </p:nvSpPr>
        <p:spPr>
          <a:xfrm>
            <a:off x="5729177" y="1372950"/>
            <a:ext cx="29466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Description</a:t>
            </a:r>
            <a:endParaRPr/>
          </a:p>
        </p:txBody>
      </p:sp>
      <p:sp>
        <p:nvSpPr>
          <p:cNvPr id="222" name="Google Shape;222;p26"/>
          <p:cNvSpPr txBox="1"/>
          <p:nvPr>
            <p:ph idx="6" type="title"/>
          </p:nvPr>
        </p:nvSpPr>
        <p:spPr>
          <a:xfrm>
            <a:off x="4871212" y="1438213"/>
            <a:ext cx="6156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23" name="Google Shape;223;p26"/>
          <p:cNvSpPr txBox="1"/>
          <p:nvPr>
            <p:ph idx="3" type="title"/>
          </p:nvPr>
        </p:nvSpPr>
        <p:spPr>
          <a:xfrm>
            <a:off x="1063137" y="1438213"/>
            <a:ext cx="6156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24" name="Google Shape;224;p26"/>
          <p:cNvSpPr txBox="1"/>
          <p:nvPr>
            <p:ph idx="13" type="title"/>
          </p:nvPr>
        </p:nvSpPr>
        <p:spPr>
          <a:xfrm>
            <a:off x="5729163" y="2918999"/>
            <a:ext cx="2544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Technologies Used</a:t>
            </a:r>
            <a:endParaRPr/>
          </a:p>
        </p:txBody>
      </p:sp>
      <p:sp>
        <p:nvSpPr>
          <p:cNvPr id="225" name="Google Shape;225;p26"/>
          <p:cNvSpPr txBox="1"/>
          <p:nvPr>
            <p:ph idx="7" type="title"/>
          </p:nvPr>
        </p:nvSpPr>
        <p:spPr>
          <a:xfrm>
            <a:off x="1918251" y="2918999"/>
            <a:ext cx="2544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Solutions and its working</a:t>
            </a:r>
            <a:endParaRPr/>
          </a:p>
        </p:txBody>
      </p:sp>
      <p:sp>
        <p:nvSpPr>
          <p:cNvPr id="226" name="Google Shape;226;p26"/>
          <p:cNvSpPr txBox="1"/>
          <p:nvPr>
            <p:ph idx="9" type="title"/>
          </p:nvPr>
        </p:nvSpPr>
        <p:spPr>
          <a:xfrm>
            <a:off x="1061187" y="2989813"/>
            <a:ext cx="6156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27" name="Google Shape;227;p26"/>
          <p:cNvSpPr txBox="1"/>
          <p:nvPr>
            <p:ph idx="15" type="title"/>
          </p:nvPr>
        </p:nvSpPr>
        <p:spPr>
          <a:xfrm>
            <a:off x="4867237" y="2999088"/>
            <a:ext cx="6156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28" name="Google Shape;228;p26"/>
          <p:cNvSpPr/>
          <p:nvPr/>
        </p:nvSpPr>
        <p:spPr>
          <a:xfrm>
            <a:off x="4857037" y="2895613"/>
            <a:ext cx="940800" cy="940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txBox="1"/>
          <p:nvPr/>
        </p:nvSpPr>
        <p:spPr>
          <a:xfrm>
            <a:off x="5019625" y="2996575"/>
            <a:ext cx="615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latin typeface="Caveat"/>
                <a:ea typeface="Caveat"/>
                <a:cs typeface="Caveat"/>
                <a:sym typeface="Caveat"/>
              </a:rPr>
              <a:t>04</a:t>
            </a:r>
            <a:endParaRPr b="1" sz="3600">
              <a:latin typeface="Caveat"/>
              <a:ea typeface="Caveat"/>
              <a:cs typeface="Caveat"/>
              <a:sym typeface="Caveat"/>
            </a:endParaRPr>
          </a:p>
        </p:txBody>
      </p:sp>
      <p:sp>
        <p:nvSpPr>
          <p:cNvPr id="230" name="Google Shape;230;p26"/>
          <p:cNvSpPr txBox="1"/>
          <p:nvPr/>
        </p:nvSpPr>
        <p:spPr>
          <a:xfrm>
            <a:off x="2882900" y="3937375"/>
            <a:ext cx="615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latin typeface="Caveat"/>
                <a:ea typeface="Caveat"/>
                <a:cs typeface="Caveat"/>
                <a:sym typeface="Caveat"/>
              </a:rPr>
              <a:t>05</a:t>
            </a:r>
            <a:endParaRPr b="1" sz="3600">
              <a:latin typeface="Caveat"/>
              <a:ea typeface="Caveat"/>
              <a:cs typeface="Caveat"/>
              <a:sym typeface="Caveat"/>
            </a:endParaRPr>
          </a:p>
        </p:txBody>
      </p:sp>
      <p:sp>
        <p:nvSpPr>
          <p:cNvPr id="231" name="Google Shape;231;p26"/>
          <p:cNvSpPr txBox="1"/>
          <p:nvPr/>
        </p:nvSpPr>
        <p:spPr>
          <a:xfrm>
            <a:off x="3854125" y="3999025"/>
            <a:ext cx="294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latin typeface="Caveat"/>
                <a:ea typeface="Caveat"/>
                <a:cs typeface="Caveat"/>
                <a:sym typeface="Caveat"/>
              </a:rPr>
              <a:t>Prototype</a:t>
            </a:r>
            <a:endParaRPr sz="2800">
              <a:latin typeface="Caveat"/>
              <a:ea typeface="Caveat"/>
              <a:cs typeface="Caveat"/>
              <a:sym typeface="Cave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p:nvPr/>
        </p:nvSpPr>
        <p:spPr>
          <a:xfrm>
            <a:off x="931325" y="292050"/>
            <a:ext cx="1275000" cy="1418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txBox="1"/>
          <p:nvPr>
            <p:ph type="title"/>
          </p:nvPr>
        </p:nvSpPr>
        <p:spPr>
          <a:xfrm>
            <a:off x="0" y="1660850"/>
            <a:ext cx="4690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100"/>
              <a:t>Problem Statement</a:t>
            </a:r>
            <a:endParaRPr sz="5100"/>
          </a:p>
        </p:txBody>
      </p:sp>
      <p:sp>
        <p:nvSpPr>
          <p:cNvPr id="238" name="Google Shape;238;p27"/>
          <p:cNvSpPr txBox="1"/>
          <p:nvPr>
            <p:ph idx="2" type="title"/>
          </p:nvPr>
        </p:nvSpPr>
        <p:spPr>
          <a:xfrm>
            <a:off x="931325" y="680250"/>
            <a:ext cx="1162500" cy="6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239" name="Google Shape;239;p27"/>
          <p:cNvPicPr preferRelativeResize="0"/>
          <p:nvPr/>
        </p:nvPicPr>
        <p:blipFill rotWithShape="1">
          <a:blip r:embed="rId3">
            <a:alphaModFix/>
          </a:blip>
          <a:srcRect b="13609" l="7850" r="6635" t="7946"/>
          <a:stretch/>
        </p:blipFill>
        <p:spPr>
          <a:xfrm>
            <a:off x="5161309" y="1208775"/>
            <a:ext cx="3982691" cy="3934725"/>
          </a:xfrm>
          <a:prstGeom prst="rect">
            <a:avLst/>
          </a:prstGeom>
          <a:noFill/>
          <a:ln>
            <a:noFill/>
          </a:ln>
        </p:spPr>
      </p:pic>
      <p:sp>
        <p:nvSpPr>
          <p:cNvPr id="240" name="Google Shape;240;p27"/>
          <p:cNvSpPr txBox="1"/>
          <p:nvPr/>
        </p:nvSpPr>
        <p:spPr>
          <a:xfrm>
            <a:off x="102000" y="2502650"/>
            <a:ext cx="4486500" cy="2630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800"/>
              <a:t>Over the years the culture and heritage of India has been affected and lost their quintessence. One of the main reasons is air pollution. Our main objective is to visualize the air quality and major pollutants present in air provide suggestions on the same.</a:t>
            </a:r>
            <a:endParaRPr sz="1800"/>
          </a:p>
          <a:p>
            <a:pPr indent="0" lvl="0" marL="0" rtl="0" algn="l">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8"/>
          <p:cNvSpPr txBox="1"/>
          <p:nvPr>
            <p:ph idx="1" type="subTitle"/>
          </p:nvPr>
        </p:nvSpPr>
        <p:spPr>
          <a:xfrm>
            <a:off x="500548" y="960450"/>
            <a:ext cx="8142900" cy="13527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900">
                <a:solidFill>
                  <a:srgbClr val="000000"/>
                </a:solidFill>
                <a:latin typeface="Arial"/>
                <a:ea typeface="Arial"/>
                <a:cs typeface="Arial"/>
                <a:sym typeface="Arial"/>
              </a:rPr>
              <a:t>In a developing country like India, culture and heritage are one of the most attractive things around the world. One of the major impacts on culture and heritage is climate change and air pollution. Since we are very much interested in westernization, people want to upgrade their status symbol by buying cars, private jets, etc. All this process in turn affects the air quality and causes pollution which indirectly affects the culture and heritage on a large scale. We are using machine learning to detect air pollutants and provide suggestions to improve the air quality.</a:t>
            </a:r>
            <a:endParaRPr sz="1900">
              <a:solidFill>
                <a:srgbClr val="000000"/>
              </a:solidFill>
              <a:latin typeface="Arial"/>
              <a:ea typeface="Arial"/>
              <a:cs typeface="Arial"/>
              <a:sym typeface="Arial"/>
            </a:endParaRPr>
          </a:p>
          <a:p>
            <a:pPr indent="0" lvl="0" marL="0" rtl="0" algn="ctr">
              <a:spcBef>
                <a:spcPts val="0"/>
              </a:spcBef>
              <a:spcAft>
                <a:spcPts val="0"/>
              </a:spcAft>
              <a:buNone/>
            </a:pPr>
            <a:r>
              <a:t/>
            </a:r>
            <a:endParaRPr sz="1600"/>
          </a:p>
        </p:txBody>
      </p:sp>
      <p:sp>
        <p:nvSpPr>
          <p:cNvPr id="246" name="Google Shape;246;p28"/>
          <p:cNvSpPr txBox="1"/>
          <p:nvPr>
            <p:ph type="title"/>
          </p:nvPr>
        </p:nvSpPr>
        <p:spPr>
          <a:xfrm>
            <a:off x="2370888" y="265347"/>
            <a:ext cx="4402200" cy="6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600"/>
              <a:t>Problem Description</a:t>
            </a:r>
            <a:endParaRPr sz="4600"/>
          </a:p>
        </p:txBody>
      </p:sp>
      <p:sp>
        <p:nvSpPr>
          <p:cNvPr id="247" name="Google Shape;247;p28"/>
          <p:cNvSpPr/>
          <p:nvPr/>
        </p:nvSpPr>
        <p:spPr>
          <a:xfrm>
            <a:off x="1430100" y="142500"/>
            <a:ext cx="940800" cy="940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8"/>
          <p:cNvSpPr txBox="1"/>
          <p:nvPr/>
        </p:nvSpPr>
        <p:spPr>
          <a:xfrm>
            <a:off x="1520700" y="197250"/>
            <a:ext cx="759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200">
                <a:latin typeface="Caveat"/>
                <a:ea typeface="Caveat"/>
                <a:cs typeface="Caveat"/>
                <a:sym typeface="Caveat"/>
              </a:rPr>
              <a:t>02</a:t>
            </a:r>
            <a:endParaRPr b="1" sz="4200">
              <a:latin typeface="Caveat"/>
              <a:ea typeface="Caveat"/>
              <a:cs typeface="Caveat"/>
              <a:sym typeface="Cave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9"/>
          <p:cNvSpPr/>
          <p:nvPr/>
        </p:nvSpPr>
        <p:spPr>
          <a:xfrm>
            <a:off x="1480175" y="1577263"/>
            <a:ext cx="940800" cy="940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a:off x="4097775" y="1577263"/>
            <a:ext cx="940800" cy="940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p:nvPr/>
        </p:nvSpPr>
        <p:spPr>
          <a:xfrm>
            <a:off x="6715374" y="1577263"/>
            <a:ext cx="940800" cy="940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200"/>
              <a:t>Technologies Used</a:t>
            </a:r>
            <a:endParaRPr sz="5200"/>
          </a:p>
        </p:txBody>
      </p:sp>
      <p:sp>
        <p:nvSpPr>
          <p:cNvPr id="257" name="Google Shape;257;p29"/>
          <p:cNvSpPr txBox="1"/>
          <p:nvPr>
            <p:ph type="title"/>
          </p:nvPr>
        </p:nvSpPr>
        <p:spPr>
          <a:xfrm>
            <a:off x="705575" y="2655231"/>
            <a:ext cx="2490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Machine Learning</a:t>
            </a:r>
            <a:endParaRPr sz="2900"/>
          </a:p>
        </p:txBody>
      </p:sp>
      <p:sp>
        <p:nvSpPr>
          <p:cNvPr id="258" name="Google Shape;258;p29"/>
          <p:cNvSpPr txBox="1"/>
          <p:nvPr>
            <p:ph idx="1" type="subTitle"/>
          </p:nvPr>
        </p:nvSpPr>
        <p:spPr>
          <a:xfrm>
            <a:off x="577975" y="2893578"/>
            <a:ext cx="2490000" cy="7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330200" lvl="0" marL="457200" rtl="0" algn="ctr">
              <a:spcBef>
                <a:spcPts val="0"/>
              </a:spcBef>
              <a:spcAft>
                <a:spcPts val="0"/>
              </a:spcAft>
              <a:buSzPts val="1600"/>
              <a:buChar char="●"/>
            </a:pPr>
            <a:r>
              <a:rPr lang="en" sz="1600"/>
              <a:t>Linear </a:t>
            </a:r>
            <a:r>
              <a:rPr lang="en" sz="1600"/>
              <a:t>regression</a:t>
            </a:r>
            <a:endParaRPr sz="1600"/>
          </a:p>
          <a:p>
            <a:pPr indent="0" lvl="0" marL="457200" rtl="0" algn="l">
              <a:spcBef>
                <a:spcPts val="0"/>
              </a:spcBef>
              <a:spcAft>
                <a:spcPts val="0"/>
              </a:spcAft>
              <a:buNone/>
            </a:pPr>
            <a:r>
              <a:t/>
            </a:r>
            <a:endParaRPr/>
          </a:p>
        </p:txBody>
      </p:sp>
      <p:sp>
        <p:nvSpPr>
          <p:cNvPr id="259" name="Google Shape;259;p29"/>
          <p:cNvSpPr txBox="1"/>
          <p:nvPr>
            <p:ph idx="2" type="title"/>
          </p:nvPr>
        </p:nvSpPr>
        <p:spPr>
          <a:xfrm>
            <a:off x="3323175" y="2655231"/>
            <a:ext cx="2490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User Interface</a:t>
            </a:r>
            <a:endParaRPr sz="2900"/>
          </a:p>
        </p:txBody>
      </p:sp>
      <p:sp>
        <p:nvSpPr>
          <p:cNvPr id="260" name="Google Shape;260;p29"/>
          <p:cNvSpPr txBox="1"/>
          <p:nvPr>
            <p:ph idx="3" type="subTitle"/>
          </p:nvPr>
        </p:nvSpPr>
        <p:spPr>
          <a:xfrm>
            <a:off x="3195575" y="3077628"/>
            <a:ext cx="2490000" cy="776400"/>
          </a:xfrm>
          <a:prstGeom prst="rect">
            <a:avLst/>
          </a:prstGeom>
        </p:spPr>
        <p:txBody>
          <a:bodyPr anchorCtr="0" anchor="t" bIns="91425" lIns="91425" spcFirstLastPara="1" rIns="91425" wrap="square" tIns="91425">
            <a:noAutofit/>
          </a:bodyPr>
          <a:lstStyle/>
          <a:p>
            <a:pPr indent="-330200" lvl="0" marL="457200" rtl="0" algn="ctr">
              <a:spcBef>
                <a:spcPts val="0"/>
              </a:spcBef>
              <a:spcAft>
                <a:spcPts val="0"/>
              </a:spcAft>
              <a:buSzPts val="1600"/>
              <a:buChar char="●"/>
            </a:pPr>
            <a:r>
              <a:rPr lang="en" sz="1600"/>
              <a:t>GUI</a:t>
            </a:r>
            <a:endParaRPr sz="1600"/>
          </a:p>
          <a:p>
            <a:pPr indent="0" lvl="0" marL="457200" rtl="0" algn="ctr">
              <a:spcBef>
                <a:spcPts val="0"/>
              </a:spcBef>
              <a:spcAft>
                <a:spcPts val="0"/>
              </a:spcAft>
              <a:buNone/>
            </a:pPr>
            <a:r>
              <a:t/>
            </a:r>
            <a:endParaRPr sz="1600"/>
          </a:p>
        </p:txBody>
      </p:sp>
      <p:sp>
        <p:nvSpPr>
          <p:cNvPr id="261" name="Google Shape;261;p29"/>
          <p:cNvSpPr txBox="1"/>
          <p:nvPr>
            <p:ph idx="4" type="title"/>
          </p:nvPr>
        </p:nvSpPr>
        <p:spPr>
          <a:xfrm>
            <a:off x="5940774" y="2655231"/>
            <a:ext cx="2490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Languages used</a:t>
            </a:r>
            <a:endParaRPr sz="2900"/>
          </a:p>
        </p:txBody>
      </p:sp>
      <p:sp>
        <p:nvSpPr>
          <p:cNvPr id="262" name="Google Shape;262;p29"/>
          <p:cNvSpPr txBox="1"/>
          <p:nvPr>
            <p:ph idx="5" type="subTitle"/>
          </p:nvPr>
        </p:nvSpPr>
        <p:spPr>
          <a:xfrm>
            <a:off x="5813174" y="3077628"/>
            <a:ext cx="2490000" cy="776400"/>
          </a:xfrm>
          <a:prstGeom prst="rect">
            <a:avLst/>
          </a:prstGeom>
        </p:spPr>
        <p:txBody>
          <a:bodyPr anchorCtr="0" anchor="t" bIns="91425" lIns="91425" spcFirstLastPara="1" rIns="91425" wrap="square" tIns="91425">
            <a:noAutofit/>
          </a:bodyPr>
          <a:lstStyle/>
          <a:p>
            <a:pPr indent="-330200" lvl="0" marL="457200" rtl="0" algn="ctr">
              <a:spcBef>
                <a:spcPts val="0"/>
              </a:spcBef>
              <a:spcAft>
                <a:spcPts val="0"/>
              </a:spcAft>
              <a:buSzPts val="1600"/>
              <a:buChar char="●"/>
            </a:pPr>
            <a:r>
              <a:rPr lang="en" sz="1600"/>
              <a:t>python</a:t>
            </a:r>
            <a:endParaRPr sz="1600"/>
          </a:p>
        </p:txBody>
      </p:sp>
      <p:sp>
        <p:nvSpPr>
          <p:cNvPr id="263" name="Google Shape;263;p29"/>
          <p:cNvSpPr/>
          <p:nvPr/>
        </p:nvSpPr>
        <p:spPr>
          <a:xfrm>
            <a:off x="1923661" y="1893977"/>
            <a:ext cx="55149" cy="55149"/>
          </a:xfrm>
          <a:custGeom>
            <a:rect b="b" l="l" r="r" t="t"/>
            <a:pathLst>
              <a:path extrusionOk="0" h="1419" w="1419">
                <a:moveTo>
                  <a:pt x="694" y="1"/>
                </a:moveTo>
                <a:cubicBezTo>
                  <a:pt x="316" y="1"/>
                  <a:pt x="1" y="316"/>
                  <a:pt x="1" y="725"/>
                </a:cubicBezTo>
                <a:cubicBezTo>
                  <a:pt x="1" y="1103"/>
                  <a:pt x="316" y="1418"/>
                  <a:pt x="694" y="1418"/>
                </a:cubicBezTo>
                <a:cubicBezTo>
                  <a:pt x="1040" y="1418"/>
                  <a:pt x="1418" y="1103"/>
                  <a:pt x="1418" y="725"/>
                </a:cubicBezTo>
                <a:cubicBezTo>
                  <a:pt x="1418" y="316"/>
                  <a:pt x="1103" y="1"/>
                  <a:pt x="6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29"/>
          <p:cNvPicPr preferRelativeResize="0"/>
          <p:nvPr/>
        </p:nvPicPr>
        <p:blipFill rotWithShape="1">
          <a:blip r:embed="rId3">
            <a:alphaModFix/>
          </a:blip>
          <a:srcRect b="38117" l="25041" r="27332" t="15182"/>
          <a:stretch/>
        </p:blipFill>
        <p:spPr>
          <a:xfrm>
            <a:off x="1669474" y="1735650"/>
            <a:ext cx="563500" cy="596784"/>
          </a:xfrm>
          <a:prstGeom prst="rect">
            <a:avLst/>
          </a:prstGeom>
          <a:noFill/>
          <a:ln>
            <a:noFill/>
          </a:ln>
        </p:spPr>
      </p:pic>
      <p:pic>
        <p:nvPicPr>
          <p:cNvPr id="265" name="Google Shape;265;p29"/>
          <p:cNvPicPr preferRelativeResize="0"/>
          <p:nvPr/>
        </p:nvPicPr>
        <p:blipFill>
          <a:blip r:embed="rId4">
            <a:alphaModFix/>
          </a:blip>
          <a:stretch>
            <a:fillRect/>
          </a:stretch>
        </p:blipFill>
        <p:spPr>
          <a:xfrm>
            <a:off x="6785175" y="1797700"/>
            <a:ext cx="756260" cy="472675"/>
          </a:xfrm>
          <a:prstGeom prst="rect">
            <a:avLst/>
          </a:prstGeom>
          <a:noFill/>
          <a:ln>
            <a:noFill/>
          </a:ln>
        </p:spPr>
      </p:pic>
      <p:pic>
        <p:nvPicPr>
          <p:cNvPr id="266" name="Google Shape;266;p29"/>
          <p:cNvPicPr preferRelativeResize="0"/>
          <p:nvPr/>
        </p:nvPicPr>
        <p:blipFill>
          <a:blip r:embed="rId5">
            <a:alphaModFix/>
          </a:blip>
          <a:stretch>
            <a:fillRect/>
          </a:stretch>
        </p:blipFill>
        <p:spPr>
          <a:xfrm>
            <a:off x="4251299" y="1730799"/>
            <a:ext cx="651427" cy="651427"/>
          </a:xfrm>
          <a:prstGeom prst="rect">
            <a:avLst/>
          </a:prstGeom>
          <a:noFill/>
          <a:ln>
            <a:noFill/>
          </a:ln>
        </p:spPr>
      </p:pic>
      <p:sp>
        <p:nvSpPr>
          <p:cNvPr id="267" name="Google Shape;267;p29"/>
          <p:cNvSpPr/>
          <p:nvPr/>
        </p:nvSpPr>
        <p:spPr>
          <a:xfrm>
            <a:off x="1555487" y="260963"/>
            <a:ext cx="940800" cy="940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txBox="1"/>
          <p:nvPr/>
        </p:nvSpPr>
        <p:spPr>
          <a:xfrm>
            <a:off x="1700225" y="361925"/>
            <a:ext cx="651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latin typeface="Caveat"/>
                <a:ea typeface="Caveat"/>
                <a:cs typeface="Caveat"/>
                <a:sym typeface="Caveat"/>
              </a:rPr>
              <a:t>04</a:t>
            </a:r>
            <a:endParaRPr b="1" sz="3600">
              <a:latin typeface="Caveat"/>
              <a:ea typeface="Caveat"/>
              <a:cs typeface="Caveat"/>
              <a:sym typeface="Cave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0"/>
          <p:cNvSpPr txBox="1"/>
          <p:nvPr>
            <p:ph type="title"/>
          </p:nvPr>
        </p:nvSpPr>
        <p:spPr>
          <a:xfrm>
            <a:off x="720000" y="1002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400"/>
              <a:t>SWOT Analysis</a:t>
            </a:r>
            <a:endParaRPr sz="4400"/>
          </a:p>
        </p:txBody>
      </p:sp>
      <p:graphicFrame>
        <p:nvGraphicFramePr>
          <p:cNvPr id="274" name="Google Shape;274;p30"/>
          <p:cNvGraphicFramePr/>
          <p:nvPr/>
        </p:nvGraphicFramePr>
        <p:xfrm>
          <a:off x="705150" y="833025"/>
          <a:ext cx="3000000" cy="3000000"/>
        </p:xfrm>
        <a:graphic>
          <a:graphicData uri="http://schemas.openxmlformats.org/drawingml/2006/table">
            <a:tbl>
              <a:tblPr>
                <a:noFill/>
                <a:tableStyleId>{BD643A29-E86B-42B3-9AA6-0405E569E010}</a:tableStyleId>
              </a:tblPr>
              <a:tblGrid>
                <a:gridCol w="3852000"/>
                <a:gridCol w="3881700"/>
              </a:tblGrid>
              <a:tr h="2352575">
                <a:tc>
                  <a:txBody>
                    <a:bodyPr/>
                    <a:lstStyle/>
                    <a:p>
                      <a:pPr indent="0" lvl="0" marL="0" rtl="0" algn="ctr">
                        <a:spcBef>
                          <a:spcPts val="0"/>
                        </a:spcBef>
                        <a:spcAft>
                          <a:spcPts val="0"/>
                        </a:spcAft>
                        <a:buNone/>
                      </a:pPr>
                      <a:r>
                        <a:rPr b="1" lang="en" sz="1800" u="sng"/>
                        <a:t>STRENGTHS</a:t>
                      </a:r>
                      <a:endParaRPr b="1" sz="1800" u="sng"/>
                    </a:p>
                    <a:p>
                      <a:pPr indent="0" lvl="0" marL="0" rtl="0" algn="ctr">
                        <a:spcBef>
                          <a:spcPts val="0"/>
                        </a:spcBef>
                        <a:spcAft>
                          <a:spcPts val="0"/>
                        </a:spcAft>
                        <a:buNone/>
                      </a:pPr>
                      <a:r>
                        <a:t/>
                      </a:r>
                      <a:endParaRPr b="1" sz="1800" u="sng"/>
                    </a:p>
                    <a:p>
                      <a:pPr indent="-330200" lvl="0" marL="457200" rtl="0" algn="l">
                        <a:spcBef>
                          <a:spcPts val="0"/>
                        </a:spcBef>
                        <a:spcAft>
                          <a:spcPts val="0"/>
                        </a:spcAft>
                        <a:buSzPts val="1600"/>
                        <a:buChar char="●"/>
                      </a:pPr>
                      <a:r>
                        <a:rPr lang="en" sz="1600"/>
                        <a:t>Helps monitor air pollution control programs</a:t>
                      </a:r>
                      <a:endParaRPr sz="1600"/>
                    </a:p>
                    <a:p>
                      <a:pPr indent="-330200" lvl="0" marL="457200" rtl="0" algn="l">
                        <a:spcBef>
                          <a:spcPts val="0"/>
                        </a:spcBef>
                        <a:spcAft>
                          <a:spcPts val="0"/>
                        </a:spcAft>
                        <a:buSzPts val="1600"/>
                        <a:buChar char="●"/>
                      </a:pPr>
                      <a:r>
                        <a:rPr lang="en" sz="1600"/>
                        <a:t>We can understand mortality rates and over the years and data collected can be </a:t>
                      </a:r>
                      <a:r>
                        <a:rPr lang="en" sz="1600"/>
                        <a:t>devised</a:t>
                      </a:r>
                      <a:r>
                        <a:rPr lang="en" sz="1600"/>
                        <a:t> for protection</a:t>
                      </a:r>
                      <a:endParaRPr sz="1600"/>
                    </a:p>
                  </a:txBody>
                  <a:tcPr marT="91425" marB="91425" marR="91425" marL="91425">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b="1" lang="en" sz="1800" u="sng"/>
                        <a:t>WEAKNESS</a:t>
                      </a:r>
                      <a:endParaRPr b="1" sz="1800" u="sng"/>
                    </a:p>
                    <a:p>
                      <a:pPr indent="0" lvl="0" marL="0" rtl="0" algn="ctr">
                        <a:spcBef>
                          <a:spcPts val="0"/>
                        </a:spcBef>
                        <a:spcAft>
                          <a:spcPts val="0"/>
                        </a:spcAft>
                        <a:buNone/>
                      </a:pPr>
                      <a:r>
                        <a:t/>
                      </a:r>
                      <a:endParaRPr b="1" sz="1800" u="sng"/>
                    </a:p>
                    <a:p>
                      <a:pPr indent="-330200" lvl="0" marL="457200" rtl="0" algn="l">
                        <a:spcBef>
                          <a:spcPts val="0"/>
                        </a:spcBef>
                        <a:spcAft>
                          <a:spcPts val="0"/>
                        </a:spcAft>
                        <a:buSzPts val="1600"/>
                        <a:buChar char="●"/>
                      </a:pPr>
                      <a:r>
                        <a:rPr lang="en" sz="1600"/>
                        <a:t>It </a:t>
                      </a:r>
                      <a:r>
                        <a:rPr lang="en" sz="1600"/>
                        <a:t>can't</a:t>
                      </a:r>
                      <a:r>
                        <a:rPr lang="en" sz="1600"/>
                        <a:t> detect the particulate less than pm2.5</a:t>
                      </a:r>
                      <a:endParaRPr sz="1600"/>
                    </a:p>
                    <a:p>
                      <a:pPr indent="0" lvl="0" marL="0" rtl="0" algn="l">
                        <a:spcBef>
                          <a:spcPts val="0"/>
                        </a:spcBef>
                        <a:spcAft>
                          <a:spcPts val="0"/>
                        </a:spcAft>
                        <a:buNone/>
                      </a:pPr>
                      <a:r>
                        <a:t/>
                      </a:r>
                      <a:endParaRPr/>
                    </a:p>
                  </a:txBody>
                  <a:tcPr marT="91425" marB="91425" marR="91425" marL="91425">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tcPr>
                </a:tc>
              </a:tr>
              <a:tr h="1828525">
                <a:tc>
                  <a:txBody>
                    <a:bodyPr/>
                    <a:lstStyle/>
                    <a:p>
                      <a:pPr indent="0" lvl="0" marL="0" rtl="0" algn="ctr">
                        <a:spcBef>
                          <a:spcPts val="0"/>
                        </a:spcBef>
                        <a:spcAft>
                          <a:spcPts val="0"/>
                        </a:spcAft>
                        <a:buNone/>
                      </a:pPr>
                      <a:r>
                        <a:rPr b="1" lang="en" sz="1600" u="sng"/>
                        <a:t>OPPORTUNITIES</a:t>
                      </a:r>
                      <a:endParaRPr b="1" sz="1600" u="sng"/>
                    </a:p>
                    <a:p>
                      <a:pPr indent="-330200" lvl="0" marL="457200" rtl="0" algn="l">
                        <a:spcBef>
                          <a:spcPts val="0"/>
                        </a:spcBef>
                        <a:spcAft>
                          <a:spcPts val="0"/>
                        </a:spcAft>
                        <a:buSzPts val="1600"/>
                        <a:buChar char="●"/>
                      </a:pPr>
                      <a:r>
                        <a:rPr lang="en" sz="1600"/>
                        <a:t>Sensors are smaller, lower power requirements and can be easily deployed</a:t>
                      </a:r>
                      <a:endParaRPr sz="1600"/>
                    </a:p>
                  </a:txBody>
                  <a:tcPr marT="91425" marB="91425" marR="91425" marL="91425">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b="1" lang="en" sz="1600" u="sng"/>
                        <a:t>THREATS</a:t>
                      </a:r>
                      <a:endParaRPr b="1" sz="1600" u="sng"/>
                    </a:p>
                    <a:p>
                      <a:pPr indent="-330200" lvl="0" marL="457200" rtl="0" algn="l">
                        <a:spcBef>
                          <a:spcPts val="0"/>
                        </a:spcBef>
                        <a:spcAft>
                          <a:spcPts val="0"/>
                        </a:spcAft>
                        <a:buSzPts val="1600"/>
                        <a:buChar char="●"/>
                      </a:pPr>
                      <a:r>
                        <a:rPr lang="en" sz="1600"/>
                        <a:t>The specification has some detection limit, like </a:t>
                      </a:r>
                      <a:r>
                        <a:rPr lang="en" sz="1600"/>
                        <a:t>particle</a:t>
                      </a:r>
                      <a:r>
                        <a:rPr lang="en" sz="1600"/>
                        <a:t> size range,accuracy and precision which is not always comparable</a:t>
                      </a:r>
                      <a:endParaRPr sz="1600"/>
                    </a:p>
                  </a:txBody>
                  <a:tcPr marT="91425" marB="91425" marR="91425" marL="91425">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Future Developments</a:t>
            </a:r>
            <a:endParaRPr sz="5000"/>
          </a:p>
        </p:txBody>
      </p:sp>
      <p:sp>
        <p:nvSpPr>
          <p:cNvPr id="280" name="Google Shape;280;p31"/>
          <p:cNvSpPr txBox="1"/>
          <p:nvPr>
            <p:ph idx="1" type="body"/>
          </p:nvPr>
        </p:nvSpPr>
        <p:spPr>
          <a:xfrm>
            <a:off x="720000" y="1281775"/>
            <a:ext cx="7455000" cy="3344400"/>
          </a:xfrm>
          <a:prstGeom prst="rect">
            <a:avLst/>
          </a:prstGeom>
        </p:spPr>
        <p:txBody>
          <a:bodyPr anchorCtr="0" anchor="t" bIns="91425" lIns="91425" spcFirstLastPara="1" rIns="91425" wrap="square" tIns="91425">
            <a:noAutofit/>
          </a:bodyPr>
          <a:lstStyle/>
          <a:p>
            <a:pPr indent="-361950" lvl="0" marL="457200" rtl="0" algn="just">
              <a:spcBef>
                <a:spcPts val="0"/>
              </a:spcBef>
              <a:spcAft>
                <a:spcPts val="0"/>
              </a:spcAft>
              <a:buClr>
                <a:schemeClr val="dk1"/>
              </a:buClr>
              <a:buSzPts val="2100"/>
              <a:buFont typeface="Arial"/>
              <a:buChar char="●"/>
            </a:pPr>
            <a:r>
              <a:rPr lang="en" sz="2100">
                <a:solidFill>
                  <a:schemeClr val="dk1"/>
                </a:solidFill>
                <a:latin typeface="Arial"/>
                <a:ea typeface="Arial"/>
                <a:cs typeface="Arial"/>
                <a:sym typeface="Arial"/>
              </a:rPr>
              <a:t>Sensors like </a:t>
            </a:r>
            <a:r>
              <a:rPr lang="en" sz="2100">
                <a:solidFill>
                  <a:schemeClr val="dk1"/>
                </a:solidFill>
                <a:latin typeface="Arial"/>
                <a:ea typeface="Arial"/>
                <a:cs typeface="Arial"/>
                <a:sym typeface="Arial"/>
              </a:rPr>
              <a:t>MiCS 6814, MQ135, MQ131, PM 2.5 as part of iot can be combined with machine learning to provide real time showcase  </a:t>
            </a:r>
            <a:r>
              <a:rPr lang="en" sz="2100">
                <a:solidFill>
                  <a:schemeClr val="dk1"/>
                </a:solidFill>
                <a:latin typeface="Arial"/>
                <a:ea typeface="Arial"/>
                <a:cs typeface="Arial"/>
                <a:sym typeface="Arial"/>
              </a:rPr>
              <a:t> we can directly detect the pollutants from the air.</a:t>
            </a:r>
            <a:endParaRPr sz="2100">
              <a:solidFill>
                <a:schemeClr val="dk1"/>
              </a:solidFill>
              <a:latin typeface="Arial"/>
              <a:ea typeface="Arial"/>
              <a:cs typeface="Arial"/>
              <a:sym typeface="Arial"/>
            </a:endParaRPr>
          </a:p>
          <a:p>
            <a:pPr indent="-361950" lvl="0" marL="457200" rtl="0" algn="just">
              <a:spcBef>
                <a:spcPts val="0"/>
              </a:spcBef>
              <a:spcAft>
                <a:spcPts val="0"/>
              </a:spcAft>
              <a:buClr>
                <a:schemeClr val="dk1"/>
              </a:buClr>
              <a:buSzPts val="2100"/>
              <a:buFont typeface="Arial"/>
              <a:buChar char="●"/>
            </a:pPr>
            <a:r>
              <a:rPr lang="en" sz="2100">
                <a:solidFill>
                  <a:schemeClr val="dk1"/>
                </a:solidFill>
                <a:latin typeface="Arial"/>
                <a:ea typeface="Arial"/>
                <a:cs typeface="Arial"/>
                <a:sym typeface="Arial"/>
              </a:rPr>
              <a:t>Nano filters we can use in the Exhaust Systems of the vehicle to directly filter the pollutants like co which is emitted in the air.</a:t>
            </a:r>
            <a:endParaRPr sz="2100">
              <a:solidFill>
                <a:schemeClr val="dk1"/>
              </a:solidFill>
              <a:latin typeface="Arial"/>
              <a:ea typeface="Arial"/>
              <a:cs typeface="Arial"/>
              <a:sym typeface="Arial"/>
            </a:endParaRPr>
          </a:p>
          <a:p>
            <a:pPr indent="-361950" lvl="0" marL="457200" rtl="0" algn="just">
              <a:spcBef>
                <a:spcPts val="0"/>
              </a:spcBef>
              <a:spcAft>
                <a:spcPts val="0"/>
              </a:spcAft>
              <a:buClr>
                <a:schemeClr val="dk1"/>
              </a:buClr>
              <a:buSzPts val="2100"/>
              <a:buFont typeface="Arial"/>
              <a:buChar char="●"/>
            </a:pPr>
            <a:r>
              <a:rPr lang="en" sz="2100">
                <a:solidFill>
                  <a:schemeClr val="dk1"/>
                </a:solidFill>
                <a:latin typeface="Arial"/>
                <a:ea typeface="Arial"/>
                <a:cs typeface="Arial"/>
                <a:sym typeface="Arial"/>
              </a:rPr>
              <a:t>The government advisories can use the same to issue alert messages that can be sent </a:t>
            </a:r>
            <a:r>
              <a:rPr lang="en" sz="2100">
                <a:solidFill>
                  <a:schemeClr val="dk1"/>
                </a:solidFill>
                <a:latin typeface="Arial"/>
                <a:ea typeface="Arial"/>
                <a:cs typeface="Arial"/>
                <a:sym typeface="Arial"/>
              </a:rPr>
              <a:t>general</a:t>
            </a:r>
            <a:r>
              <a:rPr lang="en" sz="2100">
                <a:solidFill>
                  <a:schemeClr val="dk1"/>
                </a:solidFill>
                <a:latin typeface="Arial"/>
                <a:ea typeface="Arial"/>
                <a:cs typeface="Arial"/>
                <a:sym typeface="Arial"/>
              </a:rPr>
              <a:t> public through SMS or emails.</a:t>
            </a:r>
            <a:endParaRPr sz="2100">
              <a:solidFill>
                <a:schemeClr val="dk1"/>
              </a:solidFill>
              <a:latin typeface="Arial"/>
              <a:ea typeface="Arial"/>
              <a:cs typeface="Arial"/>
              <a:sym typeface="Arial"/>
            </a:endParaRPr>
          </a:p>
          <a:p>
            <a:pPr indent="-342900" lvl="0" marL="457200" rtl="0" algn="l">
              <a:spcBef>
                <a:spcPts val="0"/>
              </a:spcBef>
              <a:spcAft>
                <a:spcPts val="0"/>
              </a:spcAft>
              <a:buSzPts val="1800"/>
              <a:buChar char="●"/>
            </a:pPr>
            <a:r>
              <a:t/>
            </a:r>
            <a:endParaRPr/>
          </a:p>
        </p:txBody>
      </p:sp>
      <p:sp>
        <p:nvSpPr>
          <p:cNvPr id="281" name="Google Shape;281;p31"/>
          <p:cNvSpPr/>
          <p:nvPr/>
        </p:nvSpPr>
        <p:spPr>
          <a:xfrm>
            <a:off x="1258012" y="260963"/>
            <a:ext cx="940800" cy="940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
          <p:cNvSpPr txBox="1"/>
          <p:nvPr/>
        </p:nvSpPr>
        <p:spPr>
          <a:xfrm>
            <a:off x="1337950" y="361925"/>
            <a:ext cx="780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latin typeface="Caveat"/>
                <a:ea typeface="Caveat"/>
                <a:cs typeface="Caveat"/>
                <a:sym typeface="Caveat"/>
              </a:rPr>
              <a:t>05</a:t>
            </a:r>
            <a:endParaRPr b="1" sz="3600">
              <a:latin typeface="Caveat"/>
              <a:ea typeface="Caveat"/>
              <a:cs typeface="Caveat"/>
              <a:sym typeface="Cave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2"/>
          <p:cNvSpPr txBox="1"/>
          <p:nvPr>
            <p:ph type="title"/>
          </p:nvPr>
        </p:nvSpPr>
        <p:spPr>
          <a:xfrm>
            <a:off x="688075" y="186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100"/>
              <a:t>Prototype</a:t>
            </a:r>
            <a:endParaRPr sz="5100"/>
          </a:p>
        </p:txBody>
      </p:sp>
      <p:sp>
        <p:nvSpPr>
          <p:cNvPr id="288" name="Google Shape;288;p32"/>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32"/>
          <p:cNvPicPr preferRelativeResize="0"/>
          <p:nvPr/>
        </p:nvPicPr>
        <p:blipFill>
          <a:blip r:embed="rId3">
            <a:alphaModFix/>
          </a:blip>
          <a:stretch>
            <a:fillRect/>
          </a:stretch>
        </p:blipFill>
        <p:spPr>
          <a:xfrm>
            <a:off x="100575" y="1091925"/>
            <a:ext cx="8893376" cy="3541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3"/>
          <p:cNvSpPr txBox="1"/>
          <p:nvPr>
            <p:ph type="ctrTitle"/>
          </p:nvPr>
        </p:nvSpPr>
        <p:spPr>
          <a:xfrm>
            <a:off x="999150" y="1265563"/>
            <a:ext cx="7145700" cy="21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000"/>
              <a:t>Thank you!!!</a:t>
            </a:r>
            <a:endParaRPr sz="8000"/>
          </a:p>
        </p:txBody>
      </p:sp>
      <p:sp>
        <p:nvSpPr>
          <p:cNvPr id="295" name="Google Shape;295;p33"/>
          <p:cNvSpPr txBox="1"/>
          <p:nvPr>
            <p:ph idx="1" type="subTitle"/>
          </p:nvPr>
        </p:nvSpPr>
        <p:spPr>
          <a:xfrm>
            <a:off x="772950" y="3270738"/>
            <a:ext cx="7598100" cy="60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t>Have a nice day</a:t>
            </a:r>
            <a:endParaRPr sz="2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editerranean Day Minitheme by Slidesgo">
  <a:themeElements>
    <a:clrScheme name="Simple Light">
      <a:dk1>
        <a:srgbClr val="191919"/>
      </a:dk1>
      <a:lt1>
        <a:srgbClr val="FFFFFF"/>
      </a:lt1>
      <a:dk2>
        <a:srgbClr val="CAE4ED"/>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